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startertutorials.com/uml/wp-content/uploads/2013/08/overview-of-uml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Overview of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Unified Modeling Language (UML) is a standard language for writing software blueprints. </a:t>
            </a:r>
          </a:p>
          <a:p>
            <a:pPr algn="just"/>
            <a:r>
              <a:rPr lang="en-US" dirty="0" smtClean="0"/>
              <a:t>The UML may be used to visualize, specify, construct, and document the artifacts of a software intensive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UML is a Language for Specifying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 UML is not a visual programming language, but its models can be directly connected to a variety of programming languages. </a:t>
            </a:r>
          </a:p>
          <a:p>
            <a:pPr algn="just"/>
            <a:r>
              <a:rPr lang="en-US" dirty="0" smtClean="0"/>
              <a:t>This means that it is possible to map from a model in the UML to a programming language such as Java, C++ or VB, or even to tables in a relational database or object-oriented database.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UML is a Language for Specifying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This mapping permits forward engineering: The generation of code from a UML model into a programming language. </a:t>
            </a:r>
          </a:p>
          <a:p>
            <a:pPr algn="just"/>
            <a:r>
              <a:rPr lang="en-US" dirty="0" smtClean="0"/>
              <a:t>The reverse is also possible: you can reconstruct a model from an implementation back into the UML which is known as reverse engineering.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UML is a Language for Specifying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Combining these two paths of forward code generation and reverse engineering yields round-trip engineering, meaning the ability to work with in either a graphical or a textual view, while the tools keep the two views consistent.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UML is a Language for Documenting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A healthy software organization produces all sorts of artifacts in addition to raw executable code. These artifacts include: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Requirements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Architecture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Design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Source Code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Project Plans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Tests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Prototypes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Releases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Where can UML be used? (Application domains of UML)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UML can be used in domains such as: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Enterprise information systems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Banking and Financial services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Telecommunications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Transportation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Defense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Retail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Medical electronics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Scientific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dirty="0" smtClean="0"/>
              <a:t>Distributed web-based 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Overview of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UML is a language for Visualizing, Specifying, Constructing, Documenting the artifacts of a software intensive system.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 of UML</a:t>
            </a:r>
            <a:endParaRPr lang="en-US" dirty="0"/>
          </a:p>
        </p:txBody>
      </p:sp>
      <p:pic>
        <p:nvPicPr>
          <p:cNvPr id="4" name="Content Placeholder 3" descr="overview of uml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2540" y="1649571"/>
            <a:ext cx="6598920" cy="442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UML is a Language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language provides a vocabulary and the rules for combining words in that vocabulary for the purpose of communication. </a:t>
            </a:r>
          </a:p>
          <a:p>
            <a:pPr algn="just"/>
            <a:r>
              <a:rPr lang="en-US" b="1" dirty="0" smtClean="0"/>
              <a:t>A modeling language is a language whose vocabulary and rules focus on the conceptual and physical representation of the system.</a:t>
            </a:r>
            <a:r>
              <a:rPr lang="en-US" dirty="0" smtClean="0"/>
              <a:t> </a:t>
            </a:r>
          </a:p>
          <a:p>
            <a:pPr algn="just"/>
            <a:r>
              <a:rPr lang="en-US" dirty="0" smtClean="0"/>
              <a:t>A modeling language like UML is thus a standard language for software blueprints.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UML is a Language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vocabulary and rules of a language such as the UML tell you how to create and read well-formed models.</a:t>
            </a:r>
          </a:p>
          <a:p>
            <a:pPr algn="just"/>
            <a:r>
              <a:rPr lang="en-US" dirty="0" smtClean="0"/>
              <a:t>But they don’t tell you what models you should create and when you should create them.</a:t>
            </a:r>
          </a:p>
          <a:p>
            <a:pPr algn="just"/>
            <a:r>
              <a:rPr lang="en-US" dirty="0" smtClean="0"/>
              <a:t>That’s the role of software development process. </a:t>
            </a:r>
          </a:p>
          <a:p>
            <a:pPr algn="just"/>
            <a:r>
              <a:rPr lang="en-US" dirty="0" smtClean="0"/>
              <a:t>A well-defined process will guide you in deciding what artifacts to produce, what activities and what workers to use to create them and manage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UML is a Language for Visualizing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For many programmers, the distance between thinking of an implementation and then converting it out into code is close to zero. </a:t>
            </a:r>
          </a:p>
          <a:p>
            <a:pPr algn="just"/>
            <a:r>
              <a:rPr lang="en-US" dirty="0" smtClean="0"/>
              <a:t>You think it, you code it.</a:t>
            </a:r>
          </a:p>
          <a:p>
            <a:pPr algn="just"/>
            <a:r>
              <a:rPr lang="en-US" dirty="0" smtClean="0"/>
              <a:t>some things are best represented in code.</a:t>
            </a:r>
          </a:p>
          <a:p>
            <a:pPr algn="just"/>
            <a:r>
              <a:rPr lang="en-US" dirty="0" smtClean="0"/>
              <a:t>Text is a wonderfully minimal and direct way to write expressions and algorithms.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UML is a Language for Visualizing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programmer is still doing some modeling. </a:t>
            </a:r>
          </a:p>
          <a:p>
            <a:pPr algn="just"/>
            <a:r>
              <a:rPr lang="en-US" dirty="0" smtClean="0"/>
              <a:t>He or she may even sketch out a few ideas on a white board or paper. There are several problems with this.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UML is a Language for Visualizing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Communicating those conceptual models to others is error-prone unless everyone involved speaks the same language.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There are some things about a software system you can’t understand unless you build models.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If the developer who cut the code never wrote down the models that are in his or her head, that information would be lost forever or, at best, only partially re-creatable from the implementation, once that developer moved 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UML is a Language for Specifying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Specifying means building models that are precise, unambiguous and complete. </a:t>
            </a:r>
          </a:p>
          <a:p>
            <a:pPr algn="just"/>
            <a:r>
              <a:rPr lang="en-US" dirty="0" smtClean="0"/>
              <a:t>The UML addresses the specification of all the important analysis, design and implementation decisions that must be made in developing and deploying a software-intensive system.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631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Overview of UML</vt:lpstr>
      <vt:lpstr>Overview of UML</vt:lpstr>
      <vt:lpstr>Overview of UML</vt:lpstr>
      <vt:lpstr>The UML is a Language</vt:lpstr>
      <vt:lpstr>The UML is a Language</vt:lpstr>
      <vt:lpstr>UML is a Language for Visualizing</vt:lpstr>
      <vt:lpstr>UML is a Language for Visualizing</vt:lpstr>
      <vt:lpstr>UML is a Language for Visualizing</vt:lpstr>
      <vt:lpstr>UML is a Language for Specifying</vt:lpstr>
      <vt:lpstr>UML is a Language for Specifying</vt:lpstr>
      <vt:lpstr>UML is a Language for Specifying</vt:lpstr>
      <vt:lpstr>UML is a Language for Specifying</vt:lpstr>
      <vt:lpstr>UML is a Language for Documenting</vt:lpstr>
      <vt:lpstr>Where can UML be used? (Application domains of UML)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AVINASH</dc:creator>
  <cp:lastModifiedBy>RAMESH</cp:lastModifiedBy>
  <cp:revision>34</cp:revision>
  <dcterms:created xsi:type="dcterms:W3CDTF">2006-08-16T00:00:00Z</dcterms:created>
  <dcterms:modified xsi:type="dcterms:W3CDTF">2019-11-30T06:44:53Z</dcterms:modified>
</cp:coreProperties>
</file>