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4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F4766491-E6E2-497A-89EF-1B2A42DBA800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F164D440-ADFA-4ABB-94A2-6A7AD0D16F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Object Diagram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	Object diagrams commonly contain</a:t>
            </a:r>
          </a:p>
          <a:p>
            <a:pPr algn="just"/>
            <a:r>
              <a:rPr lang="en-US" dirty="0" smtClean="0"/>
              <a:t>Objects</a:t>
            </a:r>
          </a:p>
          <a:p>
            <a:pPr algn="just"/>
            <a:r>
              <a:rPr lang="en-US" dirty="0" smtClean="0"/>
              <a:t>Links</a:t>
            </a:r>
          </a:p>
          <a:p>
            <a:pPr algn="just">
              <a:buNone/>
            </a:pPr>
            <a:r>
              <a:rPr lang="en-US" dirty="0" smtClean="0"/>
              <a:t>	Like all other diagrams, object diagrams may contain notes and constraints.</a:t>
            </a:r>
          </a:p>
          <a:p>
            <a:pPr algn="just"/>
            <a:r>
              <a:rPr lang="en-US" dirty="0" smtClean="0"/>
              <a:t>Object diagrams may also contain packages or subsystems, both of which are used to group elements of your model into larger chunks.</a:t>
            </a:r>
          </a:p>
          <a:p>
            <a:pPr algn="just"/>
            <a:r>
              <a:rPr lang="en-US" dirty="0" smtClean="0"/>
              <a:t>Sometimes, you'll want to place classes in your object diagrams, as well, especially when you want to visualize the classes behind each instance.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You use object diagrams to model the static design view or static process view of a system just as you do with class diagrams.</a:t>
            </a:r>
          </a:p>
          <a:p>
            <a:pPr algn="just"/>
            <a:r>
              <a:rPr lang="en-US" dirty="0" smtClean="0"/>
              <a:t>This view primarily supports the functional requirements of a system.</a:t>
            </a:r>
          </a:p>
          <a:p>
            <a:pPr algn="just"/>
            <a:r>
              <a:rPr lang="en-US" dirty="0" smtClean="0"/>
              <a:t>When you model the static design view or static process view of a system, you typically use object diagrams in </a:t>
            </a:r>
            <a:r>
              <a:rPr lang="en-US" dirty="0" smtClean="0">
                <a:solidFill>
                  <a:srgbClr val="FF0000"/>
                </a:solidFill>
              </a:rPr>
              <a:t>one</a:t>
            </a:r>
            <a:r>
              <a:rPr lang="en-US" dirty="0" smtClean="0"/>
              <a:t> way: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To model object structures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Common Modeling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There are two types of modeling techniques for object diagrams.</a:t>
            </a:r>
            <a:endParaRPr lang="en-US" dirty="0" smtClean="0"/>
          </a:p>
          <a:p>
            <a:pPr algn="just"/>
            <a:r>
              <a:rPr lang="en-US" dirty="0" smtClean="0"/>
              <a:t>Modeling Object Structures</a:t>
            </a:r>
          </a:p>
          <a:p>
            <a:pPr algn="just"/>
            <a:r>
              <a:rPr lang="en-US" dirty="0" smtClean="0"/>
              <a:t>Forward and Reverse Engineering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Modeling Object Structures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model an object structure,</a:t>
            </a:r>
          </a:p>
          <a:p>
            <a:pPr algn="just"/>
            <a:r>
              <a:rPr lang="en-US" dirty="0" smtClean="0"/>
              <a:t>First, identify the function or behavior or part of a system you want to model as collection of classes, interfaces and other things.</a:t>
            </a:r>
          </a:p>
          <a:p>
            <a:pPr algn="just"/>
            <a:r>
              <a:rPr lang="en-US" dirty="0" smtClean="0"/>
              <a:t>For each function or mechanism identify the classes and interfaces that collaborate and also identify the relationships between them.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Modeling Object Structures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Consider a scenario (context) that walks through this mechanism and freeze at a moment in time and identify the participating objects.</a:t>
            </a:r>
          </a:p>
          <a:p>
            <a:pPr algn="just"/>
            <a:r>
              <a:rPr lang="en-US" dirty="0" smtClean="0"/>
              <a:t>Represent the state of objects by listing out the attributes and their values.</a:t>
            </a:r>
          </a:p>
          <a:p>
            <a:pPr algn="just"/>
            <a:r>
              <a:rPr lang="en-US" dirty="0" smtClean="0"/>
              <a:t>Represent the links between objects which are instances of associations.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Modeling Object Structures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2931" y="1905000"/>
            <a:ext cx="562319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Forward Engineering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Forward engineering (the creation of code from a model) an object diagram is theoretically possible but pragmatically of limited value. </a:t>
            </a:r>
          </a:p>
          <a:p>
            <a:pPr algn="just"/>
            <a:r>
              <a:rPr lang="en-US" dirty="0" smtClean="0"/>
              <a:t>In an object-oriented system, instances are things that are created and destroyed by the application during run time. </a:t>
            </a:r>
          </a:p>
          <a:p>
            <a:pPr algn="just"/>
            <a:r>
              <a:rPr lang="en-US" dirty="0" smtClean="0"/>
              <a:t>Therefore, you can't exactly instantiate these objects from the outside.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Reverse Engineering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	To reverse engineer an object diagram,</a:t>
            </a:r>
          </a:p>
          <a:p>
            <a:pPr algn="just"/>
            <a:r>
              <a:rPr lang="en-US" dirty="0" smtClean="0"/>
              <a:t>Chose the target you want to reverse engineer.</a:t>
            </a:r>
          </a:p>
          <a:p>
            <a:pPr algn="just"/>
            <a:r>
              <a:rPr lang="en-US" dirty="0" smtClean="0"/>
              <a:t>Using a tool or simply walking through a scenario, stop execution at a certain moment in time.</a:t>
            </a:r>
          </a:p>
          <a:p>
            <a:pPr algn="just"/>
            <a:r>
              <a:rPr lang="en-US" dirty="0" smtClean="0"/>
              <a:t>Identify the objects that collaborate with each other and represent them in an object diagram.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Reverse Engineering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As necessary to understand their semantics, expose these object's states.</a:t>
            </a:r>
          </a:p>
          <a:p>
            <a:pPr algn="just"/>
            <a:r>
              <a:rPr lang="en-US" dirty="0" smtClean="0"/>
              <a:t>As necessary to understand their semantics, identify the links that exist among these objects.</a:t>
            </a:r>
          </a:p>
          <a:p>
            <a:pPr algn="just"/>
            <a:r>
              <a:rPr lang="en-US" dirty="0" smtClean="0"/>
              <a:t>Expose the links among the objects, representing instances of association among them.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</a:t>
            </a:r>
            <a:r>
              <a:rPr lang="en-US" dirty="0" smtClean="0"/>
              <a:t>Started</a:t>
            </a:r>
          </a:p>
          <a:p>
            <a:r>
              <a:rPr lang="en-US" dirty="0" smtClean="0"/>
              <a:t>Terms and </a:t>
            </a:r>
            <a:r>
              <a:rPr lang="en-US" dirty="0" smtClean="0"/>
              <a:t>Concepts</a:t>
            </a:r>
          </a:p>
          <a:p>
            <a:r>
              <a:rPr lang="en-US" dirty="0" smtClean="0"/>
              <a:t>Common Modeling Techniques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Object diagrams model the instances of things contained in class diagrams.</a:t>
            </a:r>
          </a:p>
          <a:p>
            <a:pPr algn="just"/>
            <a:r>
              <a:rPr lang="en-US" dirty="0" smtClean="0"/>
              <a:t>An object diagram shows a set of objects and their relationships at a point in time.</a:t>
            </a:r>
          </a:p>
          <a:p>
            <a:pPr algn="just"/>
            <a:r>
              <a:rPr lang="en-US" dirty="0" smtClean="0"/>
              <a:t>You use object diagrams to model the static design view or static process view of a system. </a:t>
            </a:r>
          </a:p>
          <a:p>
            <a:pPr algn="just"/>
            <a:r>
              <a:rPr lang="en-US" dirty="0" smtClean="0"/>
              <a:t>It involves modeling a snapshot of the system at a moment in time and rendering a set of objects, their state, and their relationships.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Object diagrams are not only important for visualizing, specifying, and documenting structural models, but also for constructing the static aspects of systems through forward and reverse engineering.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With the UML, you use class diagrams to visualize the static aspects of your system's building blocks.</a:t>
            </a:r>
          </a:p>
          <a:p>
            <a:pPr algn="just"/>
            <a:r>
              <a:rPr lang="en-US" dirty="0" smtClean="0"/>
              <a:t>You use interaction diagrams to visualize the dynamic aspects of your system, consisting of instances of these building blocks and messages dispatched among them.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An object diagram covers a set of instances of the things found in a class diagram.</a:t>
            </a:r>
          </a:p>
          <a:p>
            <a:pPr algn="just"/>
            <a:r>
              <a:rPr lang="en-US" dirty="0" smtClean="0"/>
              <a:t>An object diagram expresses the static part of an interaction, consisting of the objects that collaborate, but without any of the messages passed among them.</a:t>
            </a:r>
          </a:p>
          <a:p>
            <a:pPr algn="just"/>
            <a:r>
              <a:rPr lang="en-US" dirty="0" smtClean="0"/>
              <a:t>In both cases, an object diagram freezes a moment in time.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Getting Started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799" y="1576266"/>
            <a:ext cx="6070401" cy="4443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Terms and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object diagram </a:t>
            </a:r>
            <a:r>
              <a:rPr lang="en-US" dirty="0" smtClean="0"/>
              <a:t>is a diagram that shows a set of objects and their relationships at a point in time.</a:t>
            </a:r>
          </a:p>
          <a:p>
            <a:pPr algn="just"/>
            <a:r>
              <a:rPr lang="en-US" dirty="0" smtClean="0"/>
              <a:t>Graphically, an object diagram is a collection of vertices and arcs.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An object diagram is a special kind of diagram and shares the same common properties as all other diagrams. </a:t>
            </a:r>
            <a:r>
              <a:rPr lang="en-US" dirty="0" err="1" smtClean="0"/>
              <a:t>i.e</a:t>
            </a:r>
            <a:r>
              <a:rPr lang="en-US" dirty="0" smtClean="0"/>
              <a:t>, a name and graphical contents that are a projection into a model.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1983</TotalTime>
  <Words>535</Words>
  <Application>Microsoft Office PowerPoint</Application>
  <PresentationFormat>On-screen Show (4:3)</PresentationFormat>
  <Paragraphs>63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Object Diagram</vt:lpstr>
      <vt:lpstr>Topics to be covered</vt:lpstr>
      <vt:lpstr>Introduction</vt:lpstr>
      <vt:lpstr>Introduction</vt:lpstr>
      <vt:lpstr>Getting Started</vt:lpstr>
      <vt:lpstr>Getting Started</vt:lpstr>
      <vt:lpstr>Getting Started</vt:lpstr>
      <vt:lpstr>Terms and Concepts</vt:lpstr>
      <vt:lpstr>Common Properties</vt:lpstr>
      <vt:lpstr>Contents</vt:lpstr>
      <vt:lpstr>Common Uses</vt:lpstr>
      <vt:lpstr>Common Modeling Techniques</vt:lpstr>
      <vt:lpstr>Modeling Object Structures</vt:lpstr>
      <vt:lpstr>Modeling Object Structures</vt:lpstr>
      <vt:lpstr>Modeling Object Structures</vt:lpstr>
      <vt:lpstr>Forward Engineering</vt:lpstr>
      <vt:lpstr>Reverse Engineering</vt:lpstr>
      <vt:lpstr>Reverse Engineering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Diagram</dc:title>
  <dc:creator>AVINASH</dc:creator>
  <cp:lastModifiedBy>AVINASH</cp:lastModifiedBy>
  <cp:revision>41</cp:revision>
  <dcterms:created xsi:type="dcterms:W3CDTF">2006-08-16T00:00:00Z</dcterms:created>
  <dcterms:modified xsi:type="dcterms:W3CDTF">2023-10-09T15:04:17Z</dcterms:modified>
</cp:coreProperties>
</file>