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2" r:id="rId6"/>
    <p:sldId id="260" r:id="rId7"/>
    <p:sldId id="261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8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10/20/2022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10/20/2022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10/20/2022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10/20/2022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THE FIRST-GENERATION CELLULAR SYSTEMS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>THE FIRST-GENERATION CELLULAR SYSTEMS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algn="just"/>
            <a:r>
              <a:rPr lang="en-US" dirty="0" smtClean="0"/>
              <a:t>The first implementations of the cellular concept constitute the first-generation (1G) systems.</a:t>
            </a:r>
          </a:p>
          <a:p>
            <a:pPr algn="just"/>
            <a:r>
              <a:rPr lang="en-US" dirty="0" smtClean="0"/>
              <a:t>These systems, such as the advanced mobile phone system (AMPS) in the United States and Nordic mobile telephony (NMT) deployed in several European countries, are analog-based (i.e., they employ analog modulation and send information as a continuously varying waveform).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Advanced Mobile Phone System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29200"/>
          </a:xfrm>
        </p:spPr>
        <p:txBody>
          <a:bodyPr>
            <a:normAutofit fontScale="77500" lnSpcReduction="20000"/>
          </a:bodyPr>
          <a:lstStyle/>
          <a:p>
            <a:pPr algn="just"/>
            <a:r>
              <a:rPr lang="en-US" dirty="0" smtClean="0"/>
              <a:t>AMPS divides the 800 MHz part of the frequency spectrum into several channels, each 30 KHz wide.</a:t>
            </a:r>
          </a:p>
          <a:p>
            <a:pPr algn="just"/>
            <a:r>
              <a:rPr lang="en-US" dirty="0" smtClean="0"/>
              <a:t>The cellular structure uses a cluster size of seven, and each cell is roughly 10-20 Km across.</a:t>
            </a:r>
          </a:p>
          <a:p>
            <a:pPr algn="just"/>
            <a:r>
              <a:rPr lang="en-US" dirty="0" smtClean="0"/>
              <a:t>The AMPS system uses 832 full-duplex channels, with FDM to separate the uplink and downlink channels.</a:t>
            </a:r>
          </a:p>
          <a:p>
            <a:pPr algn="just"/>
            <a:r>
              <a:rPr lang="en-US" dirty="0" smtClean="0"/>
              <a:t>The channels are classified into four main categories: </a:t>
            </a:r>
          </a:p>
          <a:p>
            <a:pPr lvl="1" algn="just"/>
            <a:r>
              <a:rPr lang="en-US" dirty="0" smtClean="0"/>
              <a:t>downlink control channels for system management</a:t>
            </a:r>
          </a:p>
          <a:p>
            <a:pPr lvl="1" algn="just"/>
            <a:r>
              <a:rPr lang="en-US" dirty="0" smtClean="0"/>
              <a:t>downlink paging channels for paging an MT (locating an MT in the network and alerting it when it receives a call)</a:t>
            </a:r>
          </a:p>
          <a:p>
            <a:pPr lvl="1" algn="just"/>
            <a:r>
              <a:rPr lang="en-US" dirty="0" smtClean="0"/>
              <a:t>bidirectional access channels for call setup and channel assignment</a:t>
            </a:r>
          </a:p>
          <a:p>
            <a:pPr lvl="1" algn="just"/>
            <a:r>
              <a:rPr lang="en-US" dirty="0" smtClean="0"/>
              <a:t>bidirectional data channels to carry user voice/data</a:t>
            </a:r>
          </a:p>
          <a:p>
            <a:pPr algn="just"/>
            <a:r>
              <a:rPr lang="en-US" dirty="0" smtClean="0"/>
              <a:t>AMPS provides a maximum data transmission rate of 10 Kbps.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Advanced Mobile Phone System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algn="just"/>
            <a:r>
              <a:rPr lang="en-US" dirty="0" smtClean="0"/>
              <a:t>When the MT is powered on, it scans for the most powerful control channel and broadcasts its 32-bit serial number and 10-digit telephone number on it. </a:t>
            </a:r>
          </a:p>
          <a:p>
            <a:pPr algn="just"/>
            <a:r>
              <a:rPr lang="en-US" dirty="0" smtClean="0"/>
              <a:t>The BS which hears this broadcast registers the MT with the mobile switching office (MSO), and informs the HLR of the MT of its present location.</a:t>
            </a:r>
          </a:p>
          <a:p>
            <a:pPr algn="just"/>
            <a:r>
              <a:rPr lang="en-US" dirty="0" smtClean="0"/>
              <a:t>The MT updates its position once every 15 minutes.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Advanced Mobile Phone System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algn="just"/>
            <a:r>
              <a:rPr lang="en-US" dirty="0" smtClean="0"/>
              <a:t>To make a call, the MT sends the number to be called through an access channel.</a:t>
            </a:r>
          </a:p>
          <a:p>
            <a:pPr algn="just"/>
            <a:r>
              <a:rPr lang="en-US" dirty="0" smtClean="0"/>
              <a:t>The BS sends this request to the MSO, which assigns a duplex channel for the call.</a:t>
            </a:r>
          </a:p>
          <a:p>
            <a:pPr algn="just"/>
            <a:r>
              <a:rPr lang="en-US" dirty="0" smtClean="0"/>
              <a:t>MTs are alerted to incoming calls through the paging channel.</a:t>
            </a:r>
          </a:p>
          <a:p>
            <a:pPr algn="just"/>
            <a:r>
              <a:rPr lang="en-US" dirty="0" smtClean="0"/>
              <a:t>The call is routed through the home to its current location.</a:t>
            </a:r>
          </a:p>
          <a:p>
            <a:pPr algn="just"/>
            <a:r>
              <a:rPr lang="en-US" dirty="0" smtClean="0"/>
              <a:t>Once the MT is located, it takes up the call on the allotted voice channel.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Advanced Mobile Phone System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US" dirty="0" smtClean="0"/>
              <a:t>In order to conserve the battery power of the handset, the MT goes into a “sleep state” when it is idle.</a:t>
            </a:r>
          </a:p>
          <a:p>
            <a:pPr algn="just"/>
            <a:r>
              <a:rPr lang="en-US" dirty="0" smtClean="0"/>
              <a:t>The designed sleep time is 46.3 ms in the AMPS system.</a:t>
            </a:r>
          </a:p>
          <a:p>
            <a:pPr algn="just"/>
            <a:r>
              <a:rPr lang="en-US" dirty="0" smtClean="0"/>
              <a:t>The MT periodically wakes up to scan the paging channel and check if there is any call addressed to it.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Advanced Mobile Phone System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algn="just"/>
            <a:r>
              <a:rPr lang="en-US" dirty="0" smtClean="0"/>
              <a:t>The service of a mobile network has similar measures of performance like that of a wired network.</a:t>
            </a:r>
          </a:p>
          <a:p>
            <a:pPr algn="just"/>
            <a:r>
              <a:rPr lang="en-US" dirty="0" smtClean="0"/>
              <a:t>The concept of </a:t>
            </a:r>
            <a:r>
              <a:rPr lang="en-US" dirty="0" err="1" smtClean="0"/>
              <a:t>trunking</a:t>
            </a:r>
            <a:r>
              <a:rPr lang="en-US" dirty="0" smtClean="0"/>
              <a:t>, used in all communication networks, exploits the statistical behavior of users to enable a fixed number of channels to be shared by a much larger number of users.</a:t>
            </a:r>
          </a:p>
          <a:p>
            <a:pPr algn="just"/>
            <a:r>
              <a:rPr lang="en-US" dirty="0" smtClean="0"/>
              <a:t>The grade of service (</a:t>
            </a:r>
            <a:r>
              <a:rPr lang="en-US" dirty="0" err="1" smtClean="0"/>
              <a:t>GoS</a:t>
            </a:r>
            <a:r>
              <a:rPr lang="en-US" dirty="0" smtClean="0"/>
              <a:t>) of a trunked network is a measure of accessibility of the network during its peak traffic time.</a:t>
            </a:r>
          </a:p>
          <a:p>
            <a:pPr algn="just"/>
            <a:r>
              <a:rPr lang="en-US" dirty="0" err="1" smtClean="0"/>
              <a:t>GoS</a:t>
            </a:r>
            <a:r>
              <a:rPr lang="en-US" dirty="0" smtClean="0"/>
              <a:t> is specified as the probability of a call being blocked, or experiencing a queuing delay greater than a threshold value.</a:t>
            </a:r>
          </a:p>
          <a:p>
            <a:pPr algn="just"/>
            <a:r>
              <a:rPr lang="en-US" dirty="0" smtClean="0"/>
              <a:t>The AMPS system was designed for </a:t>
            </a:r>
            <a:r>
              <a:rPr lang="en-US" dirty="0" err="1" smtClean="0"/>
              <a:t>GoS</a:t>
            </a:r>
            <a:r>
              <a:rPr lang="en-US" dirty="0" smtClean="0"/>
              <a:t> of 2% blocking.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94</TotalTime>
  <Words>526</Words>
  <Application>Microsoft Office PowerPoint</Application>
  <PresentationFormat>On-screen Show (4:3)</PresentationFormat>
  <Paragraphs>34</Paragraphs>
  <Slides>7</Slides>
  <Notes>0</Notes>
  <HiddenSlides>1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Theme</vt:lpstr>
      <vt:lpstr>THE FIRST-GENERATION CELLULAR SYSTEMS</vt:lpstr>
      <vt:lpstr>THE FIRST-GENERATION CELLULAR SYSTEMS</vt:lpstr>
      <vt:lpstr>Advanced Mobile Phone System</vt:lpstr>
      <vt:lpstr>Advanced Mobile Phone System</vt:lpstr>
      <vt:lpstr>Advanced Mobile Phone System</vt:lpstr>
      <vt:lpstr>Advanced Mobile Phone System</vt:lpstr>
      <vt:lpstr>Advanced Mobile Phone System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FIRST-GENERATION CELLULAR SYSTEMS</dc:title>
  <dc:creator>AVINASH</dc:creator>
  <cp:lastModifiedBy>AVINASH</cp:lastModifiedBy>
  <cp:revision>5</cp:revision>
  <dcterms:created xsi:type="dcterms:W3CDTF">2006-08-16T00:00:00Z</dcterms:created>
  <dcterms:modified xsi:type="dcterms:W3CDTF">2022-10-20T03:57:16Z</dcterms:modified>
</cp:coreProperties>
</file>