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3" r:id="rId4"/>
    <p:sldId id="257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10/20/2022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10/20/2022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dirty="0" smtClean="0"/>
              <a:t>Cellular Architecture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Cellular Architecture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en-US" dirty="0" smtClean="0"/>
              <a:t>Every cell has a BS to which all the MTs in the cell transmit.</a:t>
            </a:r>
          </a:p>
          <a:p>
            <a:pPr algn="just"/>
            <a:r>
              <a:rPr lang="en-US" dirty="0" smtClean="0"/>
              <a:t>The BS acts as an interface between the mobile subscriber and the cellular radio system.</a:t>
            </a:r>
          </a:p>
          <a:p>
            <a:pPr algn="just"/>
            <a:r>
              <a:rPr lang="en-US" dirty="0" smtClean="0"/>
              <a:t>The BSs are themselves connected to a mobile switching center (MSC), as shown in below figure.</a:t>
            </a:r>
          </a:p>
          <a:p>
            <a:pPr algn="just"/>
            <a:r>
              <a:rPr lang="en-US" dirty="0" smtClean="0"/>
              <a:t>The MSC acts as an interface between the cellular radio system and the public switched telephone network (PSTN). </a:t>
            </a:r>
          </a:p>
          <a:p>
            <a:pPr algn="just"/>
            <a:r>
              <a:rPr lang="en-US" dirty="0" smtClean="0"/>
              <a:t>It performs overall supervision and control of the mobile communications, which include location update, call delivery, and user identification.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5800"/>
          <a:stretch>
            <a:fillRect/>
          </a:stretch>
        </p:blipFill>
        <p:spPr bwMode="auto">
          <a:xfrm>
            <a:off x="290622" y="-1"/>
            <a:ext cx="8548578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Cellular Architecture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en-US" dirty="0" smtClean="0"/>
              <a:t>The authentication center (</a:t>
            </a:r>
            <a:r>
              <a:rPr lang="en-US" dirty="0" err="1" smtClean="0"/>
              <a:t>AuC</a:t>
            </a:r>
            <a:r>
              <a:rPr lang="en-US" dirty="0" smtClean="0"/>
              <a:t>) validates the MTs by verifying their identity with the equipment identity register (EIR).</a:t>
            </a:r>
          </a:p>
          <a:p>
            <a:pPr algn="just"/>
            <a:r>
              <a:rPr lang="en-US" dirty="0" smtClean="0"/>
              <a:t>The MSCs are linked through a signaling system 7 (SS7) network, which controls the setting up, managing, and releasing of telephone calls.</a:t>
            </a:r>
          </a:p>
          <a:p>
            <a:pPr algn="just"/>
            <a:r>
              <a:rPr lang="en-US" dirty="0" smtClean="0"/>
              <a:t>The SS7 protocol introduces certain nodes called signaling transfer points (STPs) which help in call routing.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Cellular Architecture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en-US" dirty="0" smtClean="0"/>
              <a:t>A subscriber in a mobile network should be efficiently traced to deliver calls to him/her, and he/she should be able to access the network through the mobile end-system, irrespective of his/her location.</a:t>
            </a:r>
          </a:p>
          <a:p>
            <a:pPr algn="just"/>
            <a:r>
              <a:rPr lang="en-US" dirty="0" smtClean="0"/>
              <a:t>This involves management of different databases in the cellular network architecture, and is called location management.</a:t>
            </a:r>
          </a:p>
          <a:p>
            <a:pPr algn="just"/>
            <a:r>
              <a:rPr lang="en-US" dirty="0" smtClean="0"/>
              <a:t>The method used currently for location management requires the MT, also called the mobile station (MS), to report its position to the network periodically.</a:t>
            </a:r>
          </a:p>
          <a:p>
            <a:pPr algn="just"/>
            <a:r>
              <a:rPr lang="en-US" dirty="0" smtClean="0"/>
              <a:t>The network stores the location information of each MT in location databases and this information is retrieved during call delivery.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Cellular Architecture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en-US" dirty="0" smtClean="0"/>
              <a:t>In the current location management scheme, each user is permanently associated with the home location register (HLR) in his/her subscribed cellular network. </a:t>
            </a:r>
          </a:p>
          <a:p>
            <a:pPr algn="just"/>
            <a:r>
              <a:rPr lang="en-US" dirty="0" smtClean="0"/>
              <a:t>This HLR contains the user profile consisting of the services subscribed by the user (such as SMS and paging), billing information, and location information.</a:t>
            </a:r>
          </a:p>
          <a:p>
            <a:pPr algn="just"/>
            <a:r>
              <a:rPr lang="en-US" dirty="0" smtClean="0"/>
              <a:t>The visitor location register (VLR) maintains the information regarding roaming users in the cell.</a:t>
            </a:r>
          </a:p>
          <a:p>
            <a:pPr algn="just"/>
            <a:r>
              <a:rPr lang="en-US" dirty="0" smtClean="0"/>
              <a:t>VLRs download the information from the users’ respective HLRs.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Cellular Architecture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en-US" dirty="0" smtClean="0"/>
              <a:t>The number and placement of the VLRs vary among networks.</a:t>
            </a:r>
          </a:p>
          <a:p>
            <a:pPr algn="just"/>
            <a:r>
              <a:rPr lang="en-US" dirty="0" smtClean="0"/>
              <a:t>Registration of an MT in a new cell entails updates of its HLR, and the VLRs of its old and new cells.</a:t>
            </a:r>
          </a:p>
          <a:p>
            <a:pPr algn="just"/>
            <a:r>
              <a:rPr lang="en-US" dirty="0" smtClean="0"/>
              <a:t>For ease of management, many cells may be grouped into one registration area (RA) and updates performed only on movement out of the RA.</a:t>
            </a:r>
          </a:p>
          <a:p>
            <a:pPr algn="just"/>
            <a:r>
              <a:rPr lang="en-US" dirty="0" smtClean="0"/>
              <a:t>Delivery of a call requires tracing the current location of the handset by requesting the information from the HLR.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Cellular Architecture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en-US" dirty="0" smtClean="0"/>
              <a:t>Recent improvements in location management include the use of distributed databases and replication of user profiles to enable faster access to user information.</a:t>
            </a:r>
          </a:p>
          <a:p>
            <a:pPr algn="just"/>
            <a:r>
              <a:rPr lang="en-US" dirty="0" smtClean="0"/>
              <a:t>Partition-based architectures have been used to group MSCs into partitions, and update databases only if the MT moves out of the partition.</a:t>
            </a:r>
          </a:p>
          <a:p>
            <a:pPr algn="just"/>
            <a:r>
              <a:rPr lang="en-US" dirty="0" smtClean="0"/>
              <a:t>This greatly reduces the number of updates, but the size of the database to be maintained at each partition increases.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512</Words>
  <Application>Microsoft Office PowerPoint</Application>
  <PresentationFormat>On-screen Show (4:3)</PresentationFormat>
  <Paragraphs>30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Cellular Architecture</vt:lpstr>
      <vt:lpstr>Cellular Architecture</vt:lpstr>
      <vt:lpstr>Slide 3</vt:lpstr>
      <vt:lpstr>Cellular Architecture</vt:lpstr>
      <vt:lpstr>Cellular Architecture</vt:lpstr>
      <vt:lpstr>Cellular Architecture</vt:lpstr>
      <vt:lpstr>Cellular Architecture</vt:lpstr>
      <vt:lpstr>Cellular Architecture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Cellular Architecture</dc:title>
  <dc:creator>AVINASH</dc:creator>
  <cp:lastModifiedBy>AVINASH</cp:lastModifiedBy>
  <cp:revision>7</cp:revision>
  <dcterms:created xsi:type="dcterms:W3CDTF">2006-08-16T00:00:00Z</dcterms:created>
  <dcterms:modified xsi:type="dcterms:W3CDTF">2022-10-20T03:59:19Z</dcterms:modified>
</cp:coreProperties>
</file>