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HIPERACCESS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</a:rPr>
              <a:t>HI</a:t>
            </a:r>
            <a:r>
              <a:rPr lang="en-US" dirty="0" err="1" smtClean="0">
                <a:solidFill>
                  <a:schemeClr val="tx1"/>
                </a:solidFill>
              </a:rPr>
              <a:t>gh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PE</a:t>
            </a:r>
            <a:r>
              <a:rPr lang="en-US" dirty="0" err="1" smtClean="0">
                <a:solidFill>
                  <a:schemeClr val="tx1"/>
                </a:solidFill>
              </a:rPr>
              <a:t>rformance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R</a:t>
            </a:r>
            <a:r>
              <a:rPr lang="en-US" dirty="0" smtClean="0">
                <a:solidFill>
                  <a:schemeClr val="tx1"/>
                </a:solidFill>
              </a:rPr>
              <a:t>adio </a:t>
            </a:r>
            <a:r>
              <a:rPr lang="en-US" b="1" dirty="0" smtClean="0">
                <a:solidFill>
                  <a:srgbClr val="FF0000"/>
                </a:solidFill>
              </a:rPr>
              <a:t>ACCESS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Radio resource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This comprises all mechanisms for load-leveling, power-leveling, and change of physical modes.</a:t>
            </a:r>
          </a:p>
          <a:p>
            <a:pPr algn="just"/>
            <a:r>
              <a:rPr lang="en-US" dirty="0" smtClean="0"/>
              <a:t>These functions are specific to each AT.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Initialization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This includes functions for the initial access and release of a terminal to or from the network as well as the </a:t>
            </a:r>
            <a:r>
              <a:rPr lang="en-US" dirty="0" err="1" smtClean="0"/>
              <a:t>reinitialization</a:t>
            </a:r>
            <a:r>
              <a:rPr lang="en-US" dirty="0" smtClean="0"/>
              <a:t> process required in the case of link interruptions. </a:t>
            </a:r>
          </a:p>
          <a:p>
            <a:pPr algn="just"/>
            <a:r>
              <a:rPr lang="en-US" dirty="0" smtClean="0"/>
              <a:t>These mechanisms are AT specific.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DLC connection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This includes functions for the setup and release of connections and connection aggregates (groups of connections).</a:t>
            </a:r>
          </a:p>
          <a:p>
            <a:pPr algn="just"/>
            <a:r>
              <a:rPr lang="en-US" dirty="0" smtClean="0"/>
              <a:t>These functions are usually connection-specific.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HIPERACCESS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Physical Layer</a:t>
            </a:r>
          </a:p>
          <a:p>
            <a:r>
              <a:rPr lang="en-US" dirty="0" smtClean="0"/>
              <a:t>Convergence Layer</a:t>
            </a:r>
          </a:p>
          <a:p>
            <a:r>
              <a:rPr lang="en-US" dirty="0" smtClean="0"/>
              <a:t>DLC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HIPERACCESS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 HIPERACCESS standard of the </a:t>
            </a:r>
            <a:r>
              <a:rPr lang="en-US" dirty="0" smtClean="0"/>
              <a:t>ETSI-BRAN (</a:t>
            </a:r>
            <a:r>
              <a:rPr lang="en-US" dirty="0" smtClean="0"/>
              <a:t>European </a:t>
            </a:r>
            <a:r>
              <a:rPr lang="en-US" dirty="0" smtClean="0"/>
              <a:t>Telecommunications Standards </a:t>
            </a:r>
            <a:r>
              <a:rPr lang="en-US" dirty="0" smtClean="0"/>
              <a:t>Institute – Broadband Radio Access Networks</a:t>
            </a:r>
            <a:r>
              <a:rPr lang="en-US" dirty="0" smtClean="0"/>
              <a:t>) </a:t>
            </a:r>
            <a:r>
              <a:rPr lang="en-US" dirty="0" smtClean="0"/>
              <a:t>pertains to broadband radio access systems and is the European counterpart to the IEEE 802.16 standard.</a:t>
            </a:r>
          </a:p>
          <a:p>
            <a:pPr algn="just"/>
            <a:r>
              <a:rPr lang="en-US" dirty="0" smtClean="0"/>
              <a:t>It uses fixed bidirectional radio connections to convey broadband services between users’ premises and a broadband core network.</a:t>
            </a:r>
          </a:p>
          <a:p>
            <a:pPr algn="just"/>
            <a:r>
              <a:rPr lang="en-US" dirty="0" smtClean="0"/>
              <a:t>HIPERACCESS systems are the means by which residential customers and small to medium-sized enterprises can gain access to broadband communications delivered to their premises by radio.</a:t>
            </a:r>
          </a:p>
          <a:p>
            <a:pPr algn="just"/>
            <a:r>
              <a:rPr lang="en-US" dirty="0" smtClean="0"/>
              <a:t>They provide support for a wide range of voice and data services and facilities.</a:t>
            </a:r>
          </a:p>
          <a:p>
            <a:pPr algn="just"/>
            <a:r>
              <a:rPr lang="en-US" dirty="0" smtClean="0"/>
              <a:t>They use radio to connect the premises to other users and networks, and offer “bandwidth on demand” to deliver the appropriate data rate needed for various services.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HIPERACCESS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HIPERACCESS network deployments can potentially cover large areas. </a:t>
            </a:r>
          </a:p>
          <a:p>
            <a:pPr algn="just"/>
            <a:r>
              <a:rPr lang="en-US" sz="2000" dirty="0" smtClean="0"/>
              <a:t>A </a:t>
            </a:r>
            <a:r>
              <a:rPr lang="en-US" sz="2000" dirty="0" err="1" smtClean="0"/>
              <a:t>milliwave</a:t>
            </a:r>
            <a:r>
              <a:rPr lang="en-US" sz="2000" dirty="0" smtClean="0"/>
              <a:t> spectrum is employed in order to limit the transmission range to a few kilometers, owing to the large capacity requirements of the network. </a:t>
            </a:r>
          </a:p>
          <a:p>
            <a:pPr algn="just"/>
            <a:r>
              <a:rPr lang="en-US" sz="2000" dirty="0" smtClean="0"/>
              <a:t>A</a:t>
            </a:r>
            <a:r>
              <a:rPr lang="en-US" sz="2000" dirty="0" smtClean="0"/>
              <a:t> </a:t>
            </a:r>
            <a:r>
              <a:rPr lang="en-US" sz="2000" dirty="0" smtClean="0"/>
              <a:t>typical network consists of a number of cells each operating in a point-to-multipoint (PMP) manner; each cell consists of an access point (AP) equipment device located approximately at the cell center and a number of access termination (AT) devices which are spread across the cell.</a:t>
            </a:r>
          </a:p>
          <a:p>
            <a:pPr algn="just"/>
            <a:r>
              <a:rPr lang="en-US" sz="2000" dirty="0" smtClean="0"/>
              <a:t>The cell is divided into four sectors to increase the spectral efficiency by reusing the available radio frequency (RF) channels in a systematic manner within the deployment region.</a:t>
            </a:r>
          </a:p>
          <a:p>
            <a:pPr algn="just"/>
            <a:r>
              <a:rPr lang="en-US" sz="2000" dirty="0" smtClean="0"/>
              <a:t>The protocol stack of the HIPERACCESS standard consists of the </a:t>
            </a:r>
            <a:r>
              <a:rPr lang="en-US" sz="2000" b="1" dirty="0" smtClean="0">
                <a:solidFill>
                  <a:srgbClr val="FF0000"/>
                </a:solidFill>
              </a:rPr>
              <a:t>physical layer, the convergence layer, and the data link control (DLC) layer.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Physical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The physical layer involves adaptive coding of the data obtained from the DLC layer, transmission of data, and support of the different duplex schemes, namely, frequency division </a:t>
            </a:r>
            <a:r>
              <a:rPr lang="en-US" dirty="0" err="1" smtClean="0"/>
              <a:t>duplexing</a:t>
            </a:r>
            <a:r>
              <a:rPr lang="en-US" dirty="0" smtClean="0"/>
              <a:t> (FDD), half-FDD (H-FDD), and time division </a:t>
            </a:r>
            <a:r>
              <a:rPr lang="en-US" dirty="0" err="1" smtClean="0"/>
              <a:t>duplexing</a:t>
            </a:r>
            <a:r>
              <a:rPr lang="en-US" dirty="0" smtClean="0"/>
              <a:t> (TDD).</a:t>
            </a:r>
          </a:p>
          <a:p>
            <a:pPr algn="just"/>
            <a:r>
              <a:rPr lang="en-US" dirty="0" smtClean="0"/>
              <a:t>The AP equipment handles more than one RF channel and more than one user (AT), hence its architecture is different from that of the AT.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Convergence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task of the convergence layer is to adapt the service requirements of the applications of the higher layers to the services offered by the DLC layer.</a:t>
            </a:r>
          </a:p>
          <a:p>
            <a:pPr algn="just"/>
            <a:r>
              <a:rPr lang="en-US" dirty="0" smtClean="0"/>
              <a:t>There are two types of convergence layers - the cell-based convergence layer and the packet-based convergence layer. </a:t>
            </a:r>
          </a:p>
          <a:p>
            <a:pPr algn="just"/>
            <a:r>
              <a:rPr lang="en-US" dirty="0" smtClean="0"/>
              <a:t>The convergence layer is comprised of two parts - the service-independent common part (CP) and the service-specific convergence </a:t>
            </a:r>
            <a:r>
              <a:rPr lang="en-US" dirty="0" err="1" smtClean="0"/>
              <a:t>sublayer</a:t>
            </a:r>
            <a:r>
              <a:rPr lang="en-US" dirty="0" smtClean="0"/>
              <a:t> (SSCS).</a:t>
            </a:r>
          </a:p>
          <a:p>
            <a:pPr algn="just"/>
            <a:r>
              <a:rPr lang="en-US" dirty="0" smtClean="0"/>
              <a:t>This classification is similar to the data link layer of IEEE 802.16.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DLC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The basic features of the DLC layer are efficient use of the radio spectrum, high multiplex gain, and maintenance of </a:t>
            </a:r>
            <a:r>
              <a:rPr lang="en-US" dirty="0" err="1" smtClean="0"/>
              <a:t>QoS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Multiplexing schemes are employed to make a better use of the available frequency spectrum at a lower equipment cost.</a:t>
            </a:r>
          </a:p>
          <a:p>
            <a:pPr algn="just"/>
            <a:r>
              <a:rPr lang="en-US" dirty="0" smtClean="0"/>
              <a:t>Unlike multiplexing, multiple access derives from the fact that every subscriber has access to every channel, instead of a fixed assignment as in most multiplex systems.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DLC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DLC layer is connection-oriented to guarantee </a:t>
            </a:r>
            <a:r>
              <a:rPr lang="en-US" dirty="0" err="1" smtClean="0"/>
              <a:t>QoS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Connections are set up over the air during the initialization of an AT, and additional new connections may be established when new services are required.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Radio Link Control (RLC) </a:t>
            </a:r>
            <a:r>
              <a:rPr lang="en-US" b="1" dirty="0" err="1" smtClean="0"/>
              <a:t>Sublayer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The RLC </a:t>
            </a:r>
            <a:r>
              <a:rPr lang="en-US" dirty="0" err="1" smtClean="0"/>
              <a:t>sublayer</a:t>
            </a:r>
            <a:r>
              <a:rPr lang="en-US" dirty="0" smtClean="0"/>
              <a:t> performs functions pertaining to </a:t>
            </a:r>
          </a:p>
          <a:p>
            <a:pPr lvl="1" algn="just"/>
            <a:r>
              <a:rPr lang="en-US" dirty="0" smtClean="0"/>
              <a:t>radio resource control</a:t>
            </a:r>
          </a:p>
          <a:p>
            <a:pPr lvl="1" algn="just"/>
            <a:r>
              <a:rPr lang="en-US" dirty="0" smtClean="0"/>
              <a:t>initialization control</a:t>
            </a:r>
          </a:p>
          <a:p>
            <a:pPr lvl="1" algn="just"/>
            <a:r>
              <a:rPr lang="en-US" dirty="0" smtClean="0"/>
              <a:t>connection control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676</Words>
  <Application>Microsoft Office PowerPoint</Application>
  <PresentationFormat>On-screen Show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HIPERACCESS</vt:lpstr>
      <vt:lpstr>HIPERACCESS</vt:lpstr>
      <vt:lpstr>HIPERACCESS</vt:lpstr>
      <vt:lpstr>HIPERACCESS</vt:lpstr>
      <vt:lpstr>Physical Layer</vt:lpstr>
      <vt:lpstr>Convergence Layer</vt:lpstr>
      <vt:lpstr>DLC Layer</vt:lpstr>
      <vt:lpstr>DLC Layer</vt:lpstr>
      <vt:lpstr>Radio Link Control (RLC) Sublayer</vt:lpstr>
      <vt:lpstr>Radio resource control</vt:lpstr>
      <vt:lpstr>Initialization control</vt:lpstr>
      <vt:lpstr>DLC connection control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HIPERACCESS</dc:title>
  <dc:creator>AVINASH</dc:creator>
  <cp:lastModifiedBy>AVINASH</cp:lastModifiedBy>
  <cp:revision>18</cp:revision>
  <dcterms:created xsi:type="dcterms:W3CDTF">2006-08-16T00:00:00Z</dcterms:created>
  <dcterms:modified xsi:type="dcterms:W3CDTF">2022-11-01T09:53:34Z</dcterms:modified>
</cp:coreProperties>
</file>