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Wireless in Local 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MMDS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MMDS </a:t>
            </a:r>
            <a:r>
              <a:rPr lang="en-US" dirty="0" smtClean="0"/>
              <a:t>operates at around 2.5 GHz in the licensed band and at 5.8 GHz in </a:t>
            </a:r>
            <a:r>
              <a:rPr lang="en-US" dirty="0" smtClean="0"/>
              <a:t>the unlicensed </a:t>
            </a:r>
            <a:r>
              <a:rPr lang="en-US" dirty="0" smtClean="0"/>
              <a:t>band in the United States, and </a:t>
            </a:r>
            <a:r>
              <a:rPr lang="en-US" dirty="0" err="1" smtClean="0"/>
              <a:t>LoS</a:t>
            </a:r>
            <a:r>
              <a:rPr lang="en-US" dirty="0" smtClean="0"/>
              <a:t> is required in most cases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lower </a:t>
            </a:r>
            <a:r>
              <a:rPr lang="en-US" dirty="0" smtClean="0"/>
              <a:t>frequencies (or larger wavelengths of MMDS signals) facilitate longer </a:t>
            </a:r>
            <a:r>
              <a:rPr lang="en-US" dirty="0" smtClean="0"/>
              <a:t>ranges of </a:t>
            </a:r>
            <a:r>
              <a:rPr lang="en-US" dirty="0" smtClean="0"/>
              <a:t>around 45 </a:t>
            </a:r>
            <a:r>
              <a:rPr lang="en-US" dirty="0" smtClean="0"/>
              <a:t>Km.</a:t>
            </a:r>
          </a:p>
          <a:p>
            <a:pPr algn="just"/>
            <a:r>
              <a:rPr lang="en-US" dirty="0" smtClean="0"/>
              <a:t>Due </a:t>
            </a:r>
            <a:r>
              <a:rPr lang="en-US" dirty="0" smtClean="0"/>
              <a:t>to the fact that equipment operating at low frequencies </a:t>
            </a:r>
            <a:r>
              <a:rPr lang="en-US" dirty="0" smtClean="0"/>
              <a:t>is less </a:t>
            </a:r>
            <a:r>
              <a:rPr lang="en-US" dirty="0" smtClean="0"/>
              <a:t>expensive, MMDS systems are also simpler and </a:t>
            </a:r>
            <a:r>
              <a:rPr lang="en-US" dirty="0" smtClean="0"/>
              <a:t>cheaper.</a:t>
            </a:r>
          </a:p>
          <a:p>
            <a:pPr algn="just"/>
            <a:r>
              <a:rPr lang="en-US" dirty="0" smtClean="0"/>
              <a:t>MMDS offer </a:t>
            </a:r>
            <a:r>
              <a:rPr lang="en-US" dirty="0" smtClean="0"/>
              <a:t>less bandwidth (the maximum capacity of an MMDS cell is 36 Mbps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MMDS is </a:t>
            </a:r>
            <a:r>
              <a:rPr lang="en-US" dirty="0" smtClean="0"/>
              <a:t>also referred to as wireless cable as this service provides broadcast of TV </a:t>
            </a:r>
            <a:r>
              <a:rPr lang="en-US" dirty="0" smtClean="0"/>
              <a:t>channels in </a:t>
            </a:r>
            <a:r>
              <a:rPr lang="en-US" dirty="0" smtClean="0"/>
              <a:t>rural areas which are not reachable by broadcast TV or cable.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Wireless in Local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/>
            <a:r>
              <a:rPr lang="en-US" dirty="0" smtClean="0"/>
              <a:t>WLL Architecture</a:t>
            </a:r>
            <a:endParaRPr lang="en-US" dirty="0" smtClean="0"/>
          </a:p>
          <a:p>
            <a:pPr lvl="1" algn="just"/>
            <a:r>
              <a:rPr lang="en-US" dirty="0" smtClean="0"/>
              <a:t>WLL Technologies</a:t>
            </a:r>
          </a:p>
          <a:p>
            <a:pPr lvl="1" algn="just"/>
            <a:r>
              <a:rPr lang="en-US" dirty="0" smtClean="0"/>
              <a:t>Broadband </a:t>
            </a:r>
            <a:r>
              <a:rPr lang="en-US" dirty="0" smtClean="0"/>
              <a:t>Wireless </a:t>
            </a:r>
            <a:r>
              <a:rPr lang="en-US" dirty="0" smtClean="0"/>
              <a:t>Access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Wireless in Local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Local loop is a circuit line from a subscriber’s phone to the local central office (LCO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But </a:t>
            </a:r>
            <a:r>
              <a:rPr lang="en-US" dirty="0" smtClean="0"/>
              <a:t>the implementation of local loop of wires is risky for the operators, especially in rural and remote areas due to less number of users and increased cost of installation. </a:t>
            </a:r>
            <a:endParaRPr lang="en-US" dirty="0" smtClean="0"/>
          </a:p>
          <a:p>
            <a:pPr algn="just"/>
            <a:r>
              <a:rPr lang="en-US" dirty="0" smtClean="0"/>
              <a:t>Hence</a:t>
            </a:r>
            <a:r>
              <a:rPr lang="en-US" dirty="0" smtClean="0"/>
              <a:t>, the solution for it is the usage of wireless local loop (WLL) which uses wireless links rather than copper wires to connect subscribers to the local central office.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WLL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architecture of a WLL system </a:t>
            </a:r>
            <a:r>
              <a:rPr lang="en-US" dirty="0" smtClean="0"/>
              <a:t>is </a:t>
            </a:r>
            <a:r>
              <a:rPr lang="en-US" dirty="0" smtClean="0"/>
              <a:t>similar to that of a mobile </a:t>
            </a:r>
            <a:r>
              <a:rPr lang="en-US" dirty="0" smtClean="0"/>
              <a:t>cellular system.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BS is implemented by the base transceiver station system (BTS) </a:t>
            </a:r>
            <a:r>
              <a:rPr lang="en-US" dirty="0" smtClean="0"/>
              <a:t>and the </a:t>
            </a:r>
            <a:r>
              <a:rPr lang="en-US" dirty="0" smtClean="0"/>
              <a:t>base station controller (BSC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BTS, also called radio port (RP) or </a:t>
            </a:r>
            <a:r>
              <a:rPr lang="en-US" dirty="0" smtClean="0"/>
              <a:t>radio transceiver </a:t>
            </a:r>
            <a:r>
              <a:rPr lang="en-US" dirty="0" smtClean="0"/>
              <a:t>unit (RTU), performs channel </a:t>
            </a:r>
            <a:r>
              <a:rPr lang="en-US" dirty="0" smtClean="0"/>
              <a:t>coding, modulation/demodulation</a:t>
            </a:r>
            <a:r>
              <a:rPr lang="en-US" dirty="0" smtClean="0"/>
              <a:t>, </a:t>
            </a:r>
            <a:r>
              <a:rPr lang="en-US" dirty="0" smtClean="0"/>
              <a:t>and implements </a:t>
            </a:r>
            <a:r>
              <a:rPr lang="en-US" dirty="0" smtClean="0"/>
              <a:t>the radio interface for transmission and reception of radio signals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BSC</a:t>
            </a:r>
            <a:r>
              <a:rPr lang="en-US" dirty="0" smtClean="0"/>
              <a:t>, </a:t>
            </a:r>
            <a:r>
              <a:rPr lang="en-US" dirty="0" smtClean="0"/>
              <a:t>also </a:t>
            </a:r>
            <a:r>
              <a:rPr lang="en-US" dirty="0" smtClean="0"/>
              <a:t>called the radio port control unit (RPCU), controls one or </a:t>
            </a:r>
            <a:r>
              <a:rPr lang="en-US" dirty="0" smtClean="0"/>
              <a:t>more BTSs </a:t>
            </a:r>
            <a:r>
              <a:rPr lang="en-US" dirty="0" smtClean="0"/>
              <a:t>and provides them with an interface to the local exchange.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WLL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525963"/>
          </a:xfrm>
        </p:spPr>
        <p:txBody>
          <a:bodyPr>
            <a:normAutofit/>
          </a:bodyPr>
          <a:lstStyle/>
          <a:p>
            <a:pPr algn="just"/>
            <a:r>
              <a:rPr lang="en-US" dirty="0" smtClean="0"/>
              <a:t>The fixed subscriber unit (FSU) or radio subscriber unit (RSU) is the </a:t>
            </a:r>
            <a:r>
              <a:rPr lang="en-US" dirty="0" smtClean="0"/>
              <a:t>interface between </a:t>
            </a:r>
            <a:r>
              <a:rPr lang="en-US" dirty="0" smtClean="0"/>
              <a:t>the subscriber’s wired devices and the WLL </a:t>
            </a:r>
            <a:r>
              <a:rPr lang="en-US" dirty="0" smtClean="0"/>
              <a:t>network.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FSU </a:t>
            </a:r>
            <a:r>
              <a:rPr lang="en-US" dirty="0" smtClean="0"/>
              <a:t>performs all </a:t>
            </a:r>
            <a:r>
              <a:rPr lang="en-US" dirty="0" smtClean="0"/>
              <a:t>physical and data-link layer functions from the subscriber end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basic </a:t>
            </a:r>
            <a:r>
              <a:rPr lang="en-US" dirty="0" smtClean="0"/>
              <a:t>architecture of </a:t>
            </a:r>
            <a:r>
              <a:rPr lang="en-US" dirty="0" smtClean="0"/>
              <a:t>WLL networks is shown in </a:t>
            </a:r>
            <a:r>
              <a:rPr lang="en-US" dirty="0" smtClean="0"/>
              <a:t>below figure.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WLL Architecture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73" r="2273" b="11458"/>
          <a:stretch>
            <a:fillRect/>
          </a:stretch>
        </p:blipFill>
        <p:spPr bwMode="auto">
          <a:xfrm>
            <a:off x="381000" y="1143000"/>
            <a:ext cx="73914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WLL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WLL </a:t>
            </a:r>
            <a:r>
              <a:rPr lang="en-US" dirty="0" smtClean="0"/>
              <a:t>technology is at the intersection between cellular and cordless telephony.</a:t>
            </a:r>
          </a:p>
          <a:p>
            <a:pPr algn="just"/>
            <a:r>
              <a:rPr lang="en-US" dirty="0" smtClean="0"/>
              <a:t>Though there is no single global standard for WLL, many systems have been </a:t>
            </a:r>
            <a:r>
              <a:rPr lang="en-US" dirty="0" smtClean="0"/>
              <a:t>developed by </a:t>
            </a:r>
            <a:r>
              <a:rPr lang="en-US" dirty="0" smtClean="0"/>
              <a:t>suitable adaptation of cellular and cordless telephony standards.</a:t>
            </a:r>
          </a:p>
          <a:p>
            <a:pPr lvl="1" algn="just"/>
            <a:r>
              <a:rPr lang="en-US" dirty="0" smtClean="0"/>
              <a:t>Cellular-Based WLL </a:t>
            </a:r>
            <a:r>
              <a:rPr lang="en-US" dirty="0" smtClean="0"/>
              <a:t>Systems(IS-95)</a:t>
            </a:r>
          </a:p>
          <a:p>
            <a:pPr lvl="1" algn="just"/>
            <a:r>
              <a:rPr lang="en-US" dirty="0" smtClean="0"/>
              <a:t>Cordless-Based WLL </a:t>
            </a:r>
            <a:r>
              <a:rPr lang="en-US" dirty="0" smtClean="0"/>
              <a:t>Systems(DECT, PACS, PHS)</a:t>
            </a:r>
          </a:p>
          <a:p>
            <a:pPr lvl="1" algn="just"/>
            <a:r>
              <a:rPr lang="en-US" dirty="0" smtClean="0"/>
              <a:t>Proprietary </a:t>
            </a:r>
            <a:r>
              <a:rPr lang="en-US" dirty="0" smtClean="0"/>
              <a:t>Systems(E-TDMA)</a:t>
            </a:r>
          </a:p>
          <a:p>
            <a:pPr lvl="1" algn="just"/>
            <a:r>
              <a:rPr lang="en-US" smtClean="0"/>
              <a:t>Satellite-Based </a:t>
            </a:r>
            <a:r>
              <a:rPr lang="en-US" smtClean="0"/>
              <a:t>Systems(Iridium </a:t>
            </a:r>
            <a:r>
              <a:rPr lang="en-US" dirty="0" smtClean="0"/>
              <a:t>&amp; </a:t>
            </a:r>
            <a:r>
              <a:rPr lang="en-US" dirty="0" err="1" smtClean="0"/>
              <a:t>Globalstar</a:t>
            </a:r>
            <a:r>
              <a:rPr lang="en-US" dirty="0" smtClean="0"/>
              <a:t>)</a:t>
            </a:r>
          </a:p>
          <a:p>
            <a:pPr lvl="1" algn="just"/>
            <a:r>
              <a:rPr lang="en-US" dirty="0" smtClean="0"/>
              <a:t>Global Positioning System (GPS)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Broadband </a:t>
            </a:r>
            <a:r>
              <a:rPr lang="en-US" b="1" dirty="0" smtClean="0"/>
              <a:t>Wireless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200" dirty="0" smtClean="0"/>
              <a:t>Fixed wireless systems are point-to-point (where a separate antenna transceiver </a:t>
            </a:r>
            <a:r>
              <a:rPr lang="en-US" sz="2200" dirty="0" smtClean="0"/>
              <a:t>is used </a:t>
            </a:r>
            <a:r>
              <a:rPr lang="en-US" sz="2200" dirty="0" smtClean="0"/>
              <a:t>for each user) or multipoint (where a single antenna transceiver is used </a:t>
            </a:r>
            <a:r>
              <a:rPr lang="en-US" sz="2200" dirty="0" smtClean="0"/>
              <a:t>to provide </a:t>
            </a:r>
            <a:r>
              <a:rPr lang="en-US" sz="2200" dirty="0" smtClean="0"/>
              <a:t>links to many users</a:t>
            </a:r>
            <a:r>
              <a:rPr lang="en-US" sz="2200" dirty="0" smtClean="0"/>
              <a:t>).</a:t>
            </a:r>
          </a:p>
          <a:p>
            <a:pPr algn="just"/>
            <a:r>
              <a:rPr lang="en-US" sz="2200" dirty="0" smtClean="0"/>
              <a:t>A </a:t>
            </a:r>
            <a:r>
              <a:rPr lang="en-US" sz="2200" dirty="0" smtClean="0"/>
              <a:t>multipoint system is similar to a conventional cellular system</a:t>
            </a:r>
            <a:r>
              <a:rPr lang="en-US" sz="2200" dirty="0" smtClean="0"/>
              <a:t>.</a:t>
            </a:r>
          </a:p>
          <a:p>
            <a:pPr algn="just"/>
            <a:r>
              <a:rPr lang="en-US" sz="2200" dirty="0" smtClean="0"/>
              <a:t>I</a:t>
            </a:r>
            <a:r>
              <a:rPr lang="en-US" sz="2200" dirty="0" smtClean="0"/>
              <a:t>n a </a:t>
            </a:r>
            <a:r>
              <a:rPr lang="en-US" sz="2200" dirty="0" smtClean="0"/>
              <a:t>multipoint </a:t>
            </a:r>
            <a:r>
              <a:rPr lang="en-US" sz="2200" dirty="0" smtClean="0"/>
              <a:t>system</a:t>
            </a:r>
          </a:p>
          <a:p>
            <a:pPr lvl="1" algn="just"/>
            <a:r>
              <a:rPr lang="en-US" sz="2200" dirty="0" smtClean="0"/>
              <a:t>cells </a:t>
            </a:r>
            <a:r>
              <a:rPr lang="en-US" sz="2200" dirty="0" smtClean="0"/>
              <a:t>do not </a:t>
            </a:r>
            <a:r>
              <a:rPr lang="en-US" sz="2200" dirty="0" smtClean="0"/>
              <a:t>overlap</a:t>
            </a:r>
          </a:p>
          <a:p>
            <a:pPr lvl="1" algn="just"/>
            <a:r>
              <a:rPr lang="en-US" sz="2200" dirty="0" smtClean="0"/>
              <a:t>the </a:t>
            </a:r>
            <a:r>
              <a:rPr lang="en-US" sz="2200" dirty="0" smtClean="0"/>
              <a:t>same frequency is reused at </a:t>
            </a:r>
            <a:r>
              <a:rPr lang="en-US" sz="2200" dirty="0" smtClean="0"/>
              <a:t>each cell</a:t>
            </a:r>
          </a:p>
          <a:p>
            <a:pPr lvl="1" algn="just"/>
            <a:r>
              <a:rPr lang="en-US" sz="2200" dirty="0" smtClean="0"/>
              <a:t>no </a:t>
            </a:r>
            <a:r>
              <a:rPr lang="en-US" sz="2200" dirty="0" smtClean="0"/>
              <a:t>handoff is provided as users are </a:t>
            </a:r>
            <a:r>
              <a:rPr lang="en-US" sz="2200" dirty="0" smtClean="0"/>
              <a:t>fixed </a:t>
            </a:r>
          </a:p>
          <a:p>
            <a:pPr algn="just"/>
            <a:r>
              <a:rPr lang="en-US" sz="2200" dirty="0" smtClean="0"/>
              <a:t>Two </a:t>
            </a:r>
            <a:r>
              <a:rPr lang="en-US" sz="2200" dirty="0" smtClean="0"/>
              <a:t>commonly used </a:t>
            </a:r>
            <a:r>
              <a:rPr lang="en-US" sz="2200" dirty="0" smtClean="0"/>
              <a:t>fixed wireless systems </a:t>
            </a:r>
            <a:r>
              <a:rPr lang="en-US" sz="2200" dirty="0" smtClean="0"/>
              <a:t>used for high-speed Internet access, are </a:t>
            </a:r>
            <a:r>
              <a:rPr lang="en-US" sz="2200" dirty="0" smtClean="0"/>
              <a:t>local multipoint </a:t>
            </a:r>
            <a:r>
              <a:rPr lang="en-US" sz="2200" dirty="0" smtClean="0"/>
              <a:t>distribution service (LMDS) and multichannel multipoint </a:t>
            </a:r>
            <a:r>
              <a:rPr lang="en-US" sz="2200" dirty="0" smtClean="0"/>
              <a:t>distribution service </a:t>
            </a:r>
            <a:r>
              <a:rPr lang="en-US" sz="2200" dirty="0" smtClean="0"/>
              <a:t>(MMDS). </a:t>
            </a:r>
            <a:endParaRPr lang="en-US" sz="2200" dirty="0" smtClean="0"/>
          </a:p>
          <a:p>
            <a:pPr algn="just"/>
            <a:r>
              <a:rPr lang="en-US" sz="2200" dirty="0" smtClean="0"/>
              <a:t>These </a:t>
            </a:r>
            <a:r>
              <a:rPr lang="en-US" sz="2200" dirty="0" smtClean="0"/>
              <a:t>can be regarded as metropolitan area networks (MANs).</a:t>
            </a:r>
            <a:endParaRPr lang="en-US" sz="2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LMDS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LMDS</a:t>
            </a:r>
            <a:r>
              <a:rPr lang="en-US" dirty="0" smtClean="0"/>
              <a:t>, operating at around 28 GHz in the United States and at around 40 GHz </a:t>
            </a:r>
            <a:r>
              <a:rPr lang="en-US" dirty="0" smtClean="0"/>
              <a:t>in Europe</a:t>
            </a:r>
            <a:r>
              <a:rPr lang="en-US" dirty="0" smtClean="0"/>
              <a:t>, is a broadband wireless technology used to provide voice, data, </a:t>
            </a:r>
            <a:r>
              <a:rPr lang="en-US" dirty="0" smtClean="0"/>
              <a:t>Internet, and </a:t>
            </a:r>
            <a:r>
              <a:rPr lang="en-US" dirty="0" smtClean="0"/>
              <a:t>video services. </a:t>
            </a:r>
            <a:endParaRPr lang="en-US" dirty="0" smtClean="0"/>
          </a:p>
          <a:p>
            <a:pPr algn="just"/>
            <a:r>
              <a:rPr lang="en-US" dirty="0" smtClean="0"/>
              <a:t>Due </a:t>
            </a:r>
            <a:r>
              <a:rPr lang="en-US" dirty="0" smtClean="0"/>
              <a:t>to the high frequency at which LMDS systems </a:t>
            </a:r>
            <a:r>
              <a:rPr lang="en-US" dirty="0" smtClean="0"/>
              <a:t>operate, they </a:t>
            </a:r>
            <a:r>
              <a:rPr lang="en-US" dirty="0" smtClean="0"/>
              <a:t>are organized into smaller cells of 1-2 Km (against 45 Km in MMDS), </a:t>
            </a:r>
            <a:r>
              <a:rPr lang="en-US" dirty="0" smtClean="0"/>
              <a:t>which necessitates </a:t>
            </a:r>
            <a:r>
              <a:rPr lang="en-US" dirty="0" smtClean="0"/>
              <a:t>the use of a relatively large number of BSs in order to service a </a:t>
            </a:r>
            <a:r>
              <a:rPr lang="en-US" dirty="0" smtClean="0"/>
              <a:t>specific area.</a:t>
            </a:r>
          </a:p>
          <a:p>
            <a:pPr algn="just"/>
            <a:r>
              <a:rPr lang="en-US" dirty="0" smtClean="0"/>
              <a:t>LMDS </a:t>
            </a:r>
            <a:r>
              <a:rPr lang="en-US" dirty="0" smtClean="0"/>
              <a:t>systems offer very high data rates (maximum cell </a:t>
            </a:r>
            <a:r>
              <a:rPr lang="en-US" dirty="0" smtClean="0"/>
              <a:t>capacity of </a:t>
            </a:r>
            <a:r>
              <a:rPr lang="en-US" dirty="0" smtClean="0"/>
              <a:t>155 Mbps).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</TotalTime>
  <Words>656</Words>
  <Application>Microsoft Office PowerPoint</Application>
  <PresentationFormat>On-screen Show (4:3)</PresentationFormat>
  <Paragraphs>46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Wireless in Local Loop</vt:lpstr>
      <vt:lpstr>Wireless in Local Loop</vt:lpstr>
      <vt:lpstr>Wireless in Local Loop</vt:lpstr>
      <vt:lpstr>WLL Architecture</vt:lpstr>
      <vt:lpstr>WLL Architecture</vt:lpstr>
      <vt:lpstr>WLL Architecture</vt:lpstr>
      <vt:lpstr>WLL Technologies</vt:lpstr>
      <vt:lpstr>Broadband Wireless Access</vt:lpstr>
      <vt:lpstr>LMDS</vt:lpstr>
      <vt:lpstr>MMDS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Wireless in Local Loop</dc:title>
  <dc:creator>AVINASH</dc:creator>
  <cp:lastModifiedBy>AVINASH</cp:lastModifiedBy>
  <cp:revision>14</cp:revision>
  <dcterms:created xsi:type="dcterms:W3CDTF">2006-08-16T00:00:00Z</dcterms:created>
  <dcterms:modified xsi:type="dcterms:W3CDTF">2022-10-27T03:48:23Z</dcterms:modified>
</cp:coreProperties>
</file>