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4" r:id="rId4"/>
    <p:sldId id="257" r:id="rId5"/>
    <p:sldId id="258" r:id="rId6"/>
    <p:sldId id="259" r:id="rId7"/>
    <p:sldId id="260" r:id="rId8"/>
    <p:sldId id="261" r:id="rId9"/>
    <p:sldId id="263" r:id="rId10"/>
    <p:sldId id="262" r:id="rId11"/>
    <p:sldId id="265" r:id="rId12"/>
    <p:sldId id="266" r:id="rId13"/>
    <p:sldId id="267" r:id="rId14"/>
    <p:sldId id="268" r:id="rId15"/>
    <p:sldId id="269" r:id="rId16"/>
    <p:sldId id="27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UNIT-III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PART-B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ADHOC WIRELESS NETWORKS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Applications </a:t>
            </a:r>
            <a:r>
              <a:rPr lang="en-US" b="1" dirty="0" smtClean="0"/>
              <a:t>of Ad Hoc Wireless </a:t>
            </a:r>
            <a:r>
              <a:rPr lang="en-US" b="1" dirty="0" smtClean="0"/>
              <a:t>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Ad hoc wireless networks, due to their quick and economically less </a:t>
            </a:r>
            <a:r>
              <a:rPr lang="en-US" dirty="0" smtClean="0"/>
              <a:t>demanding deployment</a:t>
            </a:r>
            <a:r>
              <a:rPr lang="en-US" dirty="0" smtClean="0"/>
              <a:t>, find applications in several areas. </a:t>
            </a:r>
            <a:endParaRPr lang="en-US" dirty="0" smtClean="0"/>
          </a:p>
          <a:p>
            <a:pPr algn="just"/>
            <a:r>
              <a:rPr lang="en-US" dirty="0" smtClean="0"/>
              <a:t>Some </a:t>
            </a:r>
            <a:r>
              <a:rPr lang="en-US" dirty="0" smtClean="0"/>
              <a:t>of these include: military </a:t>
            </a:r>
            <a:r>
              <a:rPr lang="en-US" dirty="0" smtClean="0"/>
              <a:t>applications, collaborative </a:t>
            </a:r>
            <a:r>
              <a:rPr lang="en-US" dirty="0" smtClean="0"/>
              <a:t>and distributed computing, emergency operations, </a:t>
            </a:r>
            <a:r>
              <a:rPr lang="en-US" dirty="0" smtClean="0"/>
              <a:t>wireless mesh </a:t>
            </a:r>
            <a:r>
              <a:rPr lang="en-US" dirty="0" smtClean="0"/>
              <a:t>networks, wireless sensor networks, and hybrid wireless network architectures.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Military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Collaborative </a:t>
            </a:r>
            <a:r>
              <a:rPr lang="en-US" dirty="0" smtClean="0"/>
              <a:t>and </a:t>
            </a:r>
            <a:r>
              <a:rPr lang="en-US" dirty="0" smtClean="0"/>
              <a:t>Distributed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Emergency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Wireless Mesh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Wireless Sensor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Hybrid Wireless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ADHOC WIRELESS </a:t>
            </a:r>
            <a:r>
              <a:rPr lang="en-US" b="1" dirty="0" smtClean="0"/>
              <a:t>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Introduction</a:t>
            </a:r>
          </a:p>
          <a:p>
            <a:r>
              <a:rPr lang="en-IN" dirty="0" smtClean="0"/>
              <a:t>Issues </a:t>
            </a:r>
            <a:r>
              <a:rPr lang="en-IN" dirty="0" smtClean="0"/>
              <a:t>in Ad Hoc Wireless </a:t>
            </a:r>
            <a:r>
              <a:rPr lang="en-IN" dirty="0" smtClean="0"/>
              <a:t>Networks</a:t>
            </a:r>
          </a:p>
          <a:p>
            <a:r>
              <a:rPr lang="en-IN" dirty="0" smtClean="0"/>
              <a:t>Ad </a:t>
            </a:r>
            <a:r>
              <a:rPr lang="en-IN" dirty="0" smtClean="0"/>
              <a:t>Hoc Wireless </a:t>
            </a:r>
            <a:r>
              <a:rPr lang="en-IN" dirty="0" smtClean="0"/>
              <a:t>Internet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Cellular </a:t>
            </a:r>
            <a:r>
              <a:rPr lang="en-US" dirty="0" smtClean="0"/>
              <a:t>and Ad Hoc Wireless </a:t>
            </a:r>
            <a:r>
              <a:rPr lang="en-US" dirty="0" smtClean="0"/>
              <a:t>Networks</a:t>
            </a:r>
            <a:endParaRPr lang="en-US" dirty="0" smtClean="0"/>
          </a:p>
          <a:p>
            <a:r>
              <a:rPr lang="en-US" dirty="0" smtClean="0"/>
              <a:t>Applications </a:t>
            </a:r>
            <a:r>
              <a:rPr lang="en-US" dirty="0" smtClean="0"/>
              <a:t>of Ad Hoc Wireless Networks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Cellular </a:t>
            </a:r>
            <a:r>
              <a:rPr lang="en-US" sz="3600" b="1" dirty="0" smtClean="0"/>
              <a:t>and Ad Hoc Wireless Networks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algn="just"/>
            <a:r>
              <a:rPr lang="en-US" dirty="0" smtClean="0"/>
              <a:t>Below figure shows </a:t>
            </a:r>
            <a:r>
              <a:rPr lang="en-US" dirty="0" smtClean="0"/>
              <a:t>a representation of different wireless </a:t>
            </a:r>
            <a:r>
              <a:rPr lang="en-US" dirty="0" smtClean="0"/>
              <a:t>networks.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133600"/>
            <a:ext cx="824423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1800" dirty="0" smtClean="0"/>
              <a:t>The current </a:t>
            </a:r>
            <a:r>
              <a:rPr lang="en-US" sz="1800" dirty="0" smtClean="0"/>
              <a:t>cellular wireless </a:t>
            </a:r>
            <a:r>
              <a:rPr lang="en-US" sz="1800" dirty="0" smtClean="0"/>
              <a:t>networks </a:t>
            </a:r>
            <a:r>
              <a:rPr lang="en-US" sz="1800" dirty="0" smtClean="0"/>
              <a:t>are </a:t>
            </a:r>
            <a:r>
              <a:rPr lang="en-US" sz="1800" dirty="0" smtClean="0"/>
              <a:t>classified as the infrastructure</a:t>
            </a:r>
            <a:br>
              <a:rPr lang="en-US" sz="1800" dirty="0" smtClean="0"/>
            </a:br>
            <a:r>
              <a:rPr lang="en-US" sz="1800" dirty="0" smtClean="0"/>
              <a:t>dependent </a:t>
            </a:r>
            <a:r>
              <a:rPr lang="en-US" sz="1800" dirty="0" smtClean="0"/>
              <a:t>networks. The </a:t>
            </a:r>
            <a:r>
              <a:rPr lang="en-US" sz="1800" dirty="0" smtClean="0"/>
              <a:t>path setup for a call between two nodes, say, node C to</a:t>
            </a:r>
            <a:br>
              <a:rPr lang="en-US" sz="1800" dirty="0" smtClean="0"/>
            </a:br>
            <a:r>
              <a:rPr lang="en-US" sz="1800" dirty="0" smtClean="0"/>
              <a:t>node E, is completed through the base station as illustrated </a:t>
            </a:r>
            <a:r>
              <a:rPr lang="en-US" sz="1800" dirty="0" smtClean="0"/>
              <a:t>in below figure.</a:t>
            </a:r>
            <a:endParaRPr lang="en-US" sz="18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10887" t="1138" r="10525" b="18053"/>
          <a:stretch>
            <a:fillRect/>
          </a:stretch>
        </p:blipFill>
        <p:spPr bwMode="auto">
          <a:xfrm>
            <a:off x="1905000" y="1219200"/>
            <a:ext cx="51054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/>
              <a:t>Cellular and Ad Hoc Wireless Networks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 smtClean="0"/>
              <a:t>Ad hoc wireless networks are defined as the category of wireless networks </a:t>
            </a:r>
            <a:r>
              <a:rPr lang="en-US" sz="2300" dirty="0" smtClean="0"/>
              <a:t>that utilize </a:t>
            </a:r>
            <a:r>
              <a:rPr lang="en-US" sz="2300" dirty="0" smtClean="0"/>
              <a:t>multi-hop radio relaying and are capable of operating without the </a:t>
            </a:r>
            <a:r>
              <a:rPr lang="en-US" sz="2300" dirty="0" smtClean="0"/>
              <a:t>support of </a:t>
            </a:r>
            <a:r>
              <a:rPr lang="en-US" sz="2300" dirty="0" smtClean="0"/>
              <a:t>any fixed </a:t>
            </a:r>
            <a:r>
              <a:rPr lang="en-US" sz="2300" dirty="0" smtClean="0"/>
              <a:t>infrastructure.</a:t>
            </a:r>
            <a:endParaRPr lang="en-US" sz="2300" dirty="0" smtClean="0"/>
          </a:p>
          <a:p>
            <a:pPr algn="just"/>
            <a:r>
              <a:rPr lang="en-US" sz="2300" dirty="0" smtClean="0"/>
              <a:t>The absence of any central coordinator or base station makes the routing a </a:t>
            </a:r>
            <a:r>
              <a:rPr lang="en-US" sz="2300" dirty="0" smtClean="0"/>
              <a:t>complex one </a:t>
            </a:r>
            <a:r>
              <a:rPr lang="en-US" sz="2300" dirty="0" smtClean="0"/>
              <a:t>compared to cellular networks. </a:t>
            </a:r>
            <a:endParaRPr lang="en-US" sz="2300" dirty="0" smtClean="0"/>
          </a:p>
          <a:p>
            <a:pPr algn="just"/>
            <a:r>
              <a:rPr lang="en-US" sz="2300" dirty="0" smtClean="0"/>
              <a:t>Ad </a:t>
            </a:r>
            <a:r>
              <a:rPr lang="en-US" sz="2300" dirty="0" smtClean="0"/>
              <a:t>hoc wireless network topology for the </a:t>
            </a:r>
            <a:r>
              <a:rPr lang="en-US" sz="2300" dirty="0" smtClean="0"/>
              <a:t>cellular network </a:t>
            </a:r>
            <a:r>
              <a:rPr lang="en-US" sz="2300" dirty="0" smtClean="0"/>
              <a:t>shown in </a:t>
            </a:r>
            <a:r>
              <a:rPr lang="en-US" sz="2300" dirty="0" smtClean="0"/>
              <a:t>above figure </a:t>
            </a:r>
            <a:r>
              <a:rPr lang="en-US" sz="2300" dirty="0" smtClean="0"/>
              <a:t>is illustrated in </a:t>
            </a:r>
            <a:r>
              <a:rPr lang="en-US" sz="2300" dirty="0" smtClean="0"/>
              <a:t>below Figure.</a:t>
            </a:r>
          </a:p>
          <a:p>
            <a:pPr algn="just"/>
            <a:r>
              <a:rPr lang="en-US" sz="2300" dirty="0" smtClean="0"/>
              <a:t>The </a:t>
            </a:r>
            <a:r>
              <a:rPr lang="en-US" sz="2300" dirty="0" smtClean="0"/>
              <a:t>path setup for a call </a:t>
            </a:r>
            <a:r>
              <a:rPr lang="en-US" sz="2300" dirty="0" smtClean="0"/>
              <a:t>between two </a:t>
            </a:r>
            <a:r>
              <a:rPr lang="en-US" sz="2300" dirty="0" smtClean="0"/>
              <a:t>nodes, say, node C to node E, is completed through the intermediate </a:t>
            </a:r>
            <a:r>
              <a:rPr lang="en-US" sz="2300" dirty="0" smtClean="0"/>
              <a:t>mobile node </a:t>
            </a:r>
            <a:r>
              <a:rPr lang="en-US" sz="2300" dirty="0" smtClean="0"/>
              <a:t>F, as </a:t>
            </a:r>
            <a:r>
              <a:rPr lang="en-US" sz="2300" dirty="0" smtClean="0"/>
              <a:t>shown in below figure.</a:t>
            </a:r>
          </a:p>
          <a:p>
            <a:pPr algn="just"/>
            <a:r>
              <a:rPr lang="en-US" sz="2300" dirty="0" smtClean="0"/>
              <a:t>Wireless </a:t>
            </a:r>
            <a:r>
              <a:rPr lang="en-US" sz="2300" dirty="0" smtClean="0"/>
              <a:t>mesh networks and wireless </a:t>
            </a:r>
            <a:r>
              <a:rPr lang="en-US" sz="2300" dirty="0" smtClean="0"/>
              <a:t>sensor networks </a:t>
            </a:r>
            <a:r>
              <a:rPr lang="en-US" sz="2300" dirty="0" smtClean="0"/>
              <a:t>are specific examples of ad hoc wireless networks.</a:t>
            </a: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 smtClean="0"/>
              <a:t>An ad hoc wireless network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9215" t="8418" r="9215" b="14135"/>
          <a:stretch>
            <a:fillRect/>
          </a:stretch>
        </p:blipFill>
        <p:spPr bwMode="auto">
          <a:xfrm>
            <a:off x="1752600" y="765596"/>
            <a:ext cx="5562600" cy="6092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 smtClean="0"/>
              <a:t>Differences between cellular networks and ad hoc wireless networks</a:t>
            </a:r>
            <a:endParaRPr lang="en-US" sz="24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066800"/>
            <a:ext cx="8076974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pPr algn="just"/>
            <a:r>
              <a:rPr lang="en-US" sz="2400" b="1" dirty="0" smtClean="0"/>
              <a:t>Differences between cellular networks and ad hoc wireless networks</a:t>
            </a:r>
            <a:endParaRPr lang="en-US" sz="24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295400"/>
            <a:ext cx="803821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279</Words>
  <Application>Microsoft Office PowerPoint</Application>
  <PresentationFormat>On-screen Show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UNIT-III</vt:lpstr>
      <vt:lpstr>ADHOC WIRELESS NETWORKS</vt:lpstr>
      <vt:lpstr>Introduction</vt:lpstr>
      <vt:lpstr>Cellular and Ad Hoc Wireless Networks</vt:lpstr>
      <vt:lpstr>The current cellular wireless networks are classified as the infrastructure dependent networks. The path setup for a call between two nodes, say, node C to node E, is completed through the base station as illustrated in below figure.</vt:lpstr>
      <vt:lpstr>Cellular and Ad Hoc Wireless Networks</vt:lpstr>
      <vt:lpstr>An ad hoc wireless network</vt:lpstr>
      <vt:lpstr>Differences between cellular networks and ad hoc wireless networks</vt:lpstr>
      <vt:lpstr>Differences between cellular networks and ad hoc wireless networks</vt:lpstr>
      <vt:lpstr>Applications of Ad Hoc Wireless Networks</vt:lpstr>
      <vt:lpstr>Military Applications</vt:lpstr>
      <vt:lpstr>Collaborative and Distributed Computing</vt:lpstr>
      <vt:lpstr>Emergency Operations</vt:lpstr>
      <vt:lpstr>Wireless Mesh Networks</vt:lpstr>
      <vt:lpstr>Wireless Sensor Networks</vt:lpstr>
      <vt:lpstr>Hybrid Wireless Networks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UNIT-III</dc:title>
  <dc:creator>AVINASH</dc:creator>
  <cp:lastModifiedBy>AVINASH</cp:lastModifiedBy>
  <cp:revision>16</cp:revision>
  <dcterms:created xsi:type="dcterms:W3CDTF">2006-08-16T00:00:00Z</dcterms:created>
  <dcterms:modified xsi:type="dcterms:W3CDTF">2022-11-09T08:43:04Z</dcterms:modified>
</cp:coreProperties>
</file>