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 smtClean="0"/>
              <a:t>Optimizing Web Over Wireless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Protocol reduction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This approach aims at reducing the overhead of repeated setup and tear-down of TCP/IP connections for each Web-object to be transmitted. </a:t>
            </a:r>
          </a:p>
          <a:p>
            <a:pPr algn="just"/>
            <a:r>
              <a:rPr lang="en-US" dirty="0" smtClean="0"/>
              <a:t>This can be eliminated by establishing a single TCP/IP connection between the CSI and the SSI that will persist for the entire session.</a:t>
            </a:r>
          </a:p>
          <a:p>
            <a:pPr algn="just"/>
            <a:r>
              <a:rPr lang="en-US" dirty="0" smtClean="0"/>
              <a:t>The connection setup/tear-down overhead is on the local and wired connections only.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Header reduction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HTTP requests are prefixed with headers that indicate to the origin server the rendering capabilities of the browser and also the various content formats handled by it.</a:t>
            </a:r>
          </a:p>
          <a:p>
            <a:pPr algn="just"/>
            <a:r>
              <a:rPr lang="en-US" dirty="0" smtClean="0"/>
              <a:t>The alternative to this is that the CSI sends this information in the first request and SSI records this information.</a:t>
            </a:r>
          </a:p>
          <a:p>
            <a:pPr algn="just"/>
            <a:r>
              <a:rPr lang="en-US" dirty="0" smtClean="0"/>
              <a:t>For every subsequent request sent by the CSI, the SSI automatically inserts this capability list into each packet meant for the origin server.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Optimizing Web Over Wireless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Introduction</a:t>
            </a:r>
          </a:p>
          <a:p>
            <a:pPr algn="just"/>
            <a:r>
              <a:rPr lang="en-US" dirty="0" smtClean="0"/>
              <a:t>HTTP Drawbacks</a:t>
            </a:r>
          </a:p>
          <a:p>
            <a:pPr algn="just"/>
            <a:r>
              <a:rPr lang="en-US" dirty="0" smtClean="0"/>
              <a:t>Optimizations</a:t>
            </a:r>
          </a:p>
          <a:p>
            <a:pPr lvl="1" algn="just"/>
            <a:r>
              <a:rPr lang="en-US" dirty="0" smtClean="0"/>
              <a:t>Caching</a:t>
            </a:r>
          </a:p>
          <a:p>
            <a:pPr lvl="1" algn="just"/>
            <a:r>
              <a:rPr lang="en-US" dirty="0" smtClean="0"/>
              <a:t>Differencing</a:t>
            </a:r>
          </a:p>
          <a:p>
            <a:pPr lvl="1" algn="just"/>
            <a:r>
              <a:rPr lang="en-US" dirty="0" smtClean="0"/>
              <a:t>Protocol reduction</a:t>
            </a:r>
          </a:p>
          <a:p>
            <a:pPr lvl="1" algn="just"/>
            <a:r>
              <a:rPr lang="en-US" dirty="0" smtClean="0"/>
              <a:t>Header reduction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400" dirty="0" smtClean="0"/>
              <a:t>The limitations of wireless networks that provide the motivation for such optimizations are low bandwidth, low reliability, high latency, and high cost per byte transferred.</a:t>
            </a:r>
          </a:p>
          <a:p>
            <a:pPr algn="just"/>
            <a:r>
              <a:rPr lang="en-US" sz="2400" dirty="0" smtClean="0"/>
              <a:t>Integrating Web access over wireless devices would have to take into account the drawbacks of the wireless medium and the capabilities of the devices.</a:t>
            </a:r>
          </a:p>
          <a:p>
            <a:pPr algn="just"/>
            <a:r>
              <a:rPr lang="en-US" sz="2400" dirty="0" smtClean="0"/>
              <a:t>Systems such as </a:t>
            </a:r>
            <a:r>
              <a:rPr lang="en-US" sz="2400" dirty="0" err="1" smtClean="0"/>
              <a:t>WebExpress</a:t>
            </a:r>
            <a:r>
              <a:rPr lang="en-US" sz="2400" dirty="0" smtClean="0"/>
              <a:t> are aimed at optimizing routine repetitive browsing; many of the mechanisms suggested may not be suitable for random browsing. </a:t>
            </a:r>
          </a:p>
          <a:p>
            <a:pPr algn="just"/>
            <a:r>
              <a:rPr lang="en-US" sz="2400" dirty="0" smtClean="0"/>
              <a:t>Web browsers must offer a good interface for the wireless devices, keeping in mind the network, memory, processing power, and power consumption constraints.</a:t>
            </a:r>
            <a:endParaRPr 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 Drawbacks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en-US" dirty="0" smtClean="0"/>
              <a:t>The main protocol on which the Web operates today is the hypertext transfer protocol (HTTP), which is optimized mainly for the wired world.</a:t>
            </a:r>
          </a:p>
          <a:p>
            <a:pPr algn="just"/>
            <a:r>
              <a:rPr lang="en-US" dirty="0" smtClean="0"/>
              <a:t>HTTP has drawbacks such as high connection overhead, redundant capabilities transmission, and verbosity. </a:t>
            </a:r>
          </a:p>
          <a:p>
            <a:pPr algn="just"/>
            <a:r>
              <a:rPr lang="en-US" dirty="0" smtClean="0"/>
              <a:t>The </a:t>
            </a:r>
            <a:r>
              <a:rPr lang="en-US" dirty="0" err="1" smtClean="0"/>
              <a:t>WebExpress</a:t>
            </a:r>
            <a:r>
              <a:rPr lang="en-US" dirty="0" smtClean="0"/>
              <a:t> system suggests that an Intercept model be applied for Web access over wireless interfaces.</a:t>
            </a:r>
          </a:p>
          <a:p>
            <a:pPr algn="just"/>
            <a:r>
              <a:rPr lang="en-US" dirty="0" smtClean="0"/>
              <a:t>This allows the number of requests sent over the wireless channel to be optimized, and also avoids the connection setup overhead over the wireless interface.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 Drawbacks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en-US" dirty="0" smtClean="0"/>
              <a:t>There are two main entities that are introduced into the system: the client side interface (CSI) and the server side interface (SSI).</a:t>
            </a:r>
          </a:p>
          <a:p>
            <a:pPr algn="just"/>
            <a:r>
              <a:rPr lang="en-US" dirty="0" smtClean="0"/>
              <a:t>The CSI appears as a local Web proxy co-resident with the Web browser on the wireless rendering device, say, a mobile phone or a PDA.</a:t>
            </a:r>
          </a:p>
          <a:p>
            <a:pPr algn="just"/>
            <a:r>
              <a:rPr lang="en-US" dirty="0" smtClean="0"/>
              <a:t>The communication between the CSI and the Web browser takes place through the loopback feature of the TCP/IP suite. </a:t>
            </a:r>
          </a:p>
          <a:p>
            <a:pPr algn="just"/>
            <a:r>
              <a:rPr lang="en-US" dirty="0" smtClean="0"/>
              <a:t>The communication between the CSI and the SSI is the only interaction over the wireless network and this uses a reduced HTTP.</a:t>
            </a:r>
          </a:p>
          <a:p>
            <a:pPr algn="just"/>
            <a:r>
              <a:rPr lang="en-US" dirty="0" smtClean="0"/>
              <a:t>The SSI communicates with the Web server over the wired network. </a:t>
            </a:r>
          </a:p>
          <a:p>
            <a:pPr algn="just"/>
            <a:r>
              <a:rPr lang="en-US" dirty="0" smtClean="0"/>
              <a:t>The SSI could typically be resident at the network gateway or the FA in </a:t>
            </a:r>
            <a:r>
              <a:rPr lang="en-US" dirty="0" err="1" smtClean="0"/>
              <a:t>MobileIP</a:t>
            </a:r>
            <a:r>
              <a:rPr lang="en-US" dirty="0" smtClean="0"/>
              <a:t>. </a:t>
            </a:r>
          </a:p>
          <a:p>
            <a:pPr algn="just"/>
            <a:r>
              <a:rPr lang="en-US" dirty="0" smtClean="0"/>
              <a:t>The intercept model is transparent to browsers and servers, and is also insensitive to changes in HTTP/HTML technology.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HTTP Drawbacks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8921" t="11398" r="20072" b="38020"/>
          <a:stretch>
            <a:fillRect/>
          </a:stretch>
        </p:blipFill>
        <p:spPr bwMode="auto">
          <a:xfrm>
            <a:off x="914400" y="1329906"/>
            <a:ext cx="7391400" cy="5299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Optimizations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Four main categories of optimizations that can improve the performance of Web access systems over wireless channels can be identified.</a:t>
            </a:r>
          </a:p>
          <a:p>
            <a:pPr algn="just"/>
            <a:r>
              <a:rPr lang="en-US" dirty="0" smtClean="0"/>
              <a:t>These are: </a:t>
            </a:r>
          </a:p>
          <a:p>
            <a:pPr lvl="1" algn="just"/>
            <a:r>
              <a:rPr lang="en-US" dirty="0" smtClean="0"/>
              <a:t>Caching </a:t>
            </a:r>
          </a:p>
          <a:p>
            <a:pPr lvl="1" algn="just"/>
            <a:r>
              <a:rPr lang="en-US" dirty="0" smtClean="0"/>
              <a:t>Differencing </a:t>
            </a:r>
          </a:p>
          <a:p>
            <a:pPr lvl="1" algn="just"/>
            <a:r>
              <a:rPr lang="en-US" dirty="0" smtClean="0"/>
              <a:t>Protocol reduction </a:t>
            </a:r>
          </a:p>
          <a:p>
            <a:pPr lvl="1" algn="just"/>
            <a:r>
              <a:rPr lang="en-US" dirty="0" smtClean="0"/>
              <a:t>Header reduction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n-US" sz="4400" dirty="0" smtClean="0"/>
              <a:t>Caching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Current caching technologies are suited for wired applications.</a:t>
            </a:r>
          </a:p>
          <a:p>
            <a:pPr algn="just"/>
            <a:r>
              <a:rPr lang="en-US" dirty="0" smtClean="0"/>
              <a:t>Cache objects are either purged at the end of the session or may persist across sessions. </a:t>
            </a:r>
          </a:p>
          <a:p>
            <a:pPr algn="just"/>
            <a:r>
              <a:rPr lang="en-US" dirty="0" smtClean="0"/>
              <a:t>But it is advantageous to have cached data persist across browser sessions, as this increases cache hit ratios. </a:t>
            </a:r>
          </a:p>
          <a:p>
            <a:pPr algn="just"/>
            <a:r>
              <a:rPr lang="en-US" dirty="0" smtClean="0"/>
              <a:t>Appropriate cache coherency methods are added to detect and change old information.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/>
            <a:r>
              <a:rPr lang="en-US" sz="4400" dirty="0" smtClean="0"/>
              <a:t>Differencing</a:t>
            </a:r>
            <a:br>
              <a:rPr lang="en-US" sz="4400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en-US" dirty="0" smtClean="0"/>
              <a:t>For transaction processing (involving forms) caching techniques do not help as different replies to the same application server are often different. </a:t>
            </a:r>
          </a:p>
          <a:p>
            <a:pPr algn="just"/>
            <a:r>
              <a:rPr lang="en-US" dirty="0" smtClean="0"/>
              <a:t>Still, the fact that these replies tend to be similar can be exploited to reduce the network traffic over the wireless interface. </a:t>
            </a:r>
          </a:p>
          <a:p>
            <a:pPr algn="just"/>
            <a:r>
              <a:rPr lang="en-US" dirty="0" smtClean="0"/>
              <a:t>A base object carries fundamental features that do not change across transactions and is created and maintained by both the client and server interfaces.</a:t>
            </a:r>
          </a:p>
          <a:p>
            <a:pPr algn="just"/>
            <a:r>
              <a:rPr lang="en-US" dirty="0" smtClean="0"/>
              <a:t>Whenever a new transaction takes place, the server computes the difference stream and only the difference stream is transmitted.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687</Words>
  <Application>Microsoft Office PowerPoint</Application>
  <PresentationFormat>On-screen Show (4:3)</PresentationFormat>
  <Paragraphs>53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Optimizing Web Over Wireless</vt:lpstr>
      <vt:lpstr>Optimizing Web Over Wireless</vt:lpstr>
      <vt:lpstr>Introduction</vt:lpstr>
      <vt:lpstr>HTTP Drawbacks</vt:lpstr>
      <vt:lpstr>HTTP Drawbacks</vt:lpstr>
      <vt:lpstr>HTTP Drawbacks</vt:lpstr>
      <vt:lpstr>Optimizations</vt:lpstr>
      <vt:lpstr>Caching</vt:lpstr>
      <vt:lpstr>Differencing </vt:lpstr>
      <vt:lpstr>Protocol reduction</vt:lpstr>
      <vt:lpstr>Header reduction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Optimizing Web Over Wireless</dc:title>
  <dc:creator>AVINASH</dc:creator>
  <cp:lastModifiedBy>AVINASH</cp:lastModifiedBy>
  <cp:revision>18</cp:revision>
  <dcterms:created xsi:type="dcterms:W3CDTF">2006-08-16T00:00:00Z</dcterms:created>
  <dcterms:modified xsi:type="dcterms:W3CDTF">2022-11-09T02:59:48Z</dcterms:modified>
</cp:coreProperties>
</file>