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3" r:id="rId6"/>
    <p:sldId id="264" r:id="rId7"/>
    <p:sldId id="265" r:id="rId8"/>
    <p:sldId id="266" r:id="rId9"/>
    <p:sldId id="260" r:id="rId10"/>
    <p:sldId id="26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 smtClean="0"/>
              <a:t>Classifications of </a:t>
            </a:r>
            <a:r>
              <a:rPr lang="en-IN" dirty="0" err="1" smtClean="0"/>
              <a:t>QoS</a:t>
            </a:r>
            <a:r>
              <a:rPr lang="en-IN" dirty="0" smtClean="0"/>
              <a:t> Solutions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Layer-Wise Classification of Existing </a:t>
            </a:r>
            <a:r>
              <a:rPr lang="en-US" b="1" dirty="0" err="1" smtClean="0"/>
              <a:t>QoS</a:t>
            </a:r>
            <a:r>
              <a:rPr lang="en-US" b="1" dirty="0" smtClean="0"/>
              <a:t> Solutions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47800"/>
            <a:ext cx="8458200" cy="4905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Classifications of </a:t>
            </a:r>
            <a:r>
              <a:rPr lang="en-IN" dirty="0" err="1" smtClean="0"/>
              <a:t>QoS</a:t>
            </a:r>
            <a:r>
              <a:rPr lang="en-IN" dirty="0" smtClean="0"/>
              <a:t>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Classification of </a:t>
            </a:r>
            <a:r>
              <a:rPr lang="en-US" dirty="0" err="1" smtClean="0"/>
              <a:t>QoS</a:t>
            </a:r>
            <a:r>
              <a:rPr lang="en-US" dirty="0" smtClean="0"/>
              <a:t> approach</a:t>
            </a:r>
          </a:p>
          <a:p>
            <a:pPr algn="just"/>
            <a:r>
              <a:rPr lang="en-US" dirty="0" smtClean="0"/>
              <a:t>Layer-Wise Classification of Existing </a:t>
            </a:r>
            <a:r>
              <a:rPr lang="en-US" dirty="0" err="1" smtClean="0"/>
              <a:t>QoS</a:t>
            </a:r>
            <a:r>
              <a:rPr lang="en-US" dirty="0" smtClean="0"/>
              <a:t> Solutions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Classifications of </a:t>
            </a:r>
            <a:r>
              <a:rPr lang="en-IN" dirty="0" err="1" smtClean="0"/>
              <a:t>QoS</a:t>
            </a:r>
            <a:r>
              <a:rPr lang="en-IN" dirty="0" smtClean="0"/>
              <a:t>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The </a:t>
            </a:r>
            <a:r>
              <a:rPr lang="en-US" dirty="0" err="1" smtClean="0"/>
              <a:t>QoS</a:t>
            </a:r>
            <a:r>
              <a:rPr lang="en-US" dirty="0" smtClean="0"/>
              <a:t> solutions can be classified in two ways.</a:t>
            </a:r>
          </a:p>
          <a:p>
            <a:pPr algn="just"/>
            <a:r>
              <a:rPr lang="en-US" dirty="0" smtClean="0"/>
              <a:t>One classification is based on the </a:t>
            </a:r>
            <a:r>
              <a:rPr lang="en-US" b="1" dirty="0" err="1" smtClean="0">
                <a:solidFill>
                  <a:srgbClr val="FF0000"/>
                </a:solidFill>
              </a:rPr>
              <a:t>QoS</a:t>
            </a:r>
            <a:r>
              <a:rPr lang="en-US" b="1" dirty="0" smtClean="0">
                <a:solidFill>
                  <a:srgbClr val="FF0000"/>
                </a:solidFill>
              </a:rPr>
              <a:t> approach employed</a:t>
            </a:r>
            <a:r>
              <a:rPr lang="en-US" dirty="0" smtClean="0"/>
              <a:t>, while the other one </a:t>
            </a:r>
            <a:r>
              <a:rPr lang="en-US" b="1" dirty="0" smtClean="0">
                <a:solidFill>
                  <a:srgbClr val="FF0000"/>
                </a:solidFill>
              </a:rPr>
              <a:t>classifies </a:t>
            </a:r>
            <a:r>
              <a:rPr lang="en-US" b="1" dirty="0" err="1" smtClean="0">
                <a:solidFill>
                  <a:srgbClr val="FF0000"/>
                </a:solidFill>
              </a:rPr>
              <a:t>QoS</a:t>
            </a:r>
            <a:r>
              <a:rPr lang="en-US" b="1" dirty="0" smtClean="0">
                <a:solidFill>
                  <a:srgbClr val="FF0000"/>
                </a:solidFill>
              </a:rPr>
              <a:t> solutions based on the layer </a:t>
            </a:r>
            <a:r>
              <a:rPr lang="en-US" dirty="0" smtClean="0"/>
              <a:t>at which they operate in the network protocol stack.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Classification of </a:t>
            </a:r>
            <a:r>
              <a:rPr lang="en-US" dirty="0" err="1" smtClean="0"/>
              <a:t>QoS</a:t>
            </a:r>
            <a:r>
              <a:rPr lang="en-US" dirty="0" smtClean="0"/>
              <a:t>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As shown in below figure, several criteria are used for classifying </a:t>
            </a:r>
            <a:r>
              <a:rPr lang="en-US" dirty="0" err="1" smtClean="0"/>
              <a:t>QoS</a:t>
            </a:r>
            <a:r>
              <a:rPr lang="en-US" dirty="0" smtClean="0"/>
              <a:t> approaches.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err="1" smtClean="0"/>
              <a:t>QoS</a:t>
            </a:r>
            <a:r>
              <a:rPr lang="en-US" dirty="0" smtClean="0"/>
              <a:t> approaches can be classified -</a:t>
            </a:r>
          </a:p>
          <a:p>
            <a:pPr lvl="1" algn="just"/>
            <a:r>
              <a:rPr lang="en-US" dirty="0" smtClean="0"/>
              <a:t>based on the interaction between the routing protocol and the </a:t>
            </a:r>
            <a:r>
              <a:rPr lang="en-US" dirty="0" err="1" smtClean="0"/>
              <a:t>QoS</a:t>
            </a:r>
            <a:r>
              <a:rPr lang="en-US" dirty="0" smtClean="0"/>
              <a:t> provisioning mechanism</a:t>
            </a:r>
          </a:p>
          <a:p>
            <a:pPr lvl="1" algn="just"/>
            <a:r>
              <a:rPr lang="en-US" dirty="0" smtClean="0"/>
              <a:t>based on the interaction between the network and the MAC layers</a:t>
            </a:r>
          </a:p>
          <a:p>
            <a:pPr lvl="1" algn="just"/>
            <a:r>
              <a:rPr lang="en-US" dirty="0" smtClean="0"/>
              <a:t>based on the routing information update mechanism.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Classification of </a:t>
            </a:r>
            <a:r>
              <a:rPr lang="en-US" dirty="0" err="1" smtClean="0"/>
              <a:t>QoS</a:t>
            </a:r>
            <a:r>
              <a:rPr lang="en-US" dirty="0" smtClean="0"/>
              <a:t> approach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3" y="1171575"/>
            <a:ext cx="9058275" cy="492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en-US" sz="2800" dirty="0"/>
              <a:t>B</a:t>
            </a:r>
            <a:r>
              <a:rPr lang="en-US" sz="2800" dirty="0" smtClean="0"/>
              <a:t>ased on interaction between the routing protocol and </a:t>
            </a:r>
            <a:r>
              <a:rPr lang="en-US" sz="2800" dirty="0" err="1" smtClean="0"/>
              <a:t>QoS</a:t>
            </a:r>
            <a:r>
              <a:rPr lang="en-US" sz="2800" dirty="0" smtClean="0"/>
              <a:t> provision mechanism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In this, </a:t>
            </a:r>
            <a:r>
              <a:rPr lang="en-US" dirty="0" err="1" smtClean="0"/>
              <a:t>QoS</a:t>
            </a:r>
            <a:r>
              <a:rPr lang="en-US" dirty="0" smtClean="0"/>
              <a:t> approaches can be classified into </a:t>
            </a:r>
            <a:r>
              <a:rPr lang="en-US" b="1" dirty="0" smtClean="0">
                <a:solidFill>
                  <a:srgbClr val="FF0000"/>
                </a:solidFill>
              </a:rPr>
              <a:t>two</a:t>
            </a:r>
            <a:r>
              <a:rPr lang="en-US" dirty="0" smtClean="0"/>
              <a:t> categories: </a:t>
            </a:r>
            <a:r>
              <a:rPr lang="en-US" b="1" dirty="0" smtClean="0">
                <a:solidFill>
                  <a:srgbClr val="FF0000"/>
                </a:solidFill>
              </a:rPr>
              <a:t>coupled and decoupled </a:t>
            </a:r>
            <a:r>
              <a:rPr lang="en-US" b="1" dirty="0" err="1" smtClean="0">
                <a:solidFill>
                  <a:srgbClr val="FF0000"/>
                </a:solidFill>
              </a:rPr>
              <a:t>QoS</a:t>
            </a:r>
            <a:r>
              <a:rPr lang="en-US" b="1" dirty="0" smtClean="0">
                <a:solidFill>
                  <a:srgbClr val="FF0000"/>
                </a:solidFill>
              </a:rPr>
              <a:t> approaches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In the case of the </a:t>
            </a:r>
            <a:r>
              <a:rPr lang="en-US" b="1" dirty="0" smtClean="0">
                <a:solidFill>
                  <a:srgbClr val="FF0000"/>
                </a:solidFill>
              </a:rPr>
              <a:t>coupled </a:t>
            </a:r>
            <a:r>
              <a:rPr lang="en-US" b="1" dirty="0" err="1" smtClean="0">
                <a:solidFill>
                  <a:srgbClr val="FF0000"/>
                </a:solidFill>
              </a:rPr>
              <a:t>QoS</a:t>
            </a:r>
            <a:r>
              <a:rPr lang="en-US" b="1" dirty="0" smtClean="0">
                <a:solidFill>
                  <a:srgbClr val="FF0000"/>
                </a:solidFill>
              </a:rPr>
              <a:t> approach</a:t>
            </a:r>
            <a:r>
              <a:rPr lang="en-US" dirty="0" smtClean="0"/>
              <a:t>, the routing protocol and the </a:t>
            </a:r>
            <a:r>
              <a:rPr lang="en-US" dirty="0" err="1" smtClean="0"/>
              <a:t>QoS</a:t>
            </a:r>
            <a:r>
              <a:rPr lang="en-US" dirty="0" smtClean="0"/>
              <a:t> provisioning mechanism closely interact with each other for delivering </a:t>
            </a:r>
            <a:r>
              <a:rPr lang="en-US" dirty="0" err="1" smtClean="0"/>
              <a:t>QoS</a:t>
            </a:r>
            <a:r>
              <a:rPr lang="en-US" dirty="0" smtClean="0"/>
              <a:t> guarantees. If the routing protocol changes, it may fail to ensure </a:t>
            </a:r>
            <a:r>
              <a:rPr lang="en-US" dirty="0" err="1" smtClean="0"/>
              <a:t>QoS</a:t>
            </a:r>
            <a:r>
              <a:rPr lang="en-US" dirty="0" smtClean="0"/>
              <a:t> guarantees. </a:t>
            </a:r>
          </a:p>
          <a:p>
            <a:pPr algn="just"/>
            <a:r>
              <a:rPr lang="en-US" dirty="0" smtClean="0"/>
              <a:t>In the case of the </a:t>
            </a:r>
            <a:r>
              <a:rPr lang="en-US" b="1" dirty="0" smtClean="0">
                <a:solidFill>
                  <a:srgbClr val="FF0000"/>
                </a:solidFill>
              </a:rPr>
              <a:t>decoupled </a:t>
            </a:r>
            <a:r>
              <a:rPr lang="en-US" b="1" dirty="0" err="1" smtClean="0">
                <a:solidFill>
                  <a:srgbClr val="FF0000"/>
                </a:solidFill>
              </a:rPr>
              <a:t>Qos</a:t>
            </a:r>
            <a:r>
              <a:rPr lang="en-US" b="1" dirty="0" smtClean="0">
                <a:solidFill>
                  <a:srgbClr val="FF0000"/>
                </a:solidFill>
              </a:rPr>
              <a:t> approach</a:t>
            </a:r>
            <a:r>
              <a:rPr lang="en-US" dirty="0" smtClean="0"/>
              <a:t>, the </a:t>
            </a:r>
            <a:r>
              <a:rPr lang="en-US" dirty="0" err="1" smtClean="0"/>
              <a:t>QoS</a:t>
            </a:r>
            <a:r>
              <a:rPr lang="en-US" dirty="0" smtClean="0"/>
              <a:t> provisioning mechanism does not depend on any specific routing protocol to ensure </a:t>
            </a:r>
            <a:r>
              <a:rPr lang="en-US" dirty="0" err="1" smtClean="0"/>
              <a:t>QoS</a:t>
            </a:r>
            <a:r>
              <a:rPr lang="en-US" dirty="0" smtClean="0"/>
              <a:t> guarantees.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Based on interaction between routing protocol and MAC protocol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dirty="0" smtClean="0"/>
              <a:t>In this, </a:t>
            </a:r>
            <a:r>
              <a:rPr lang="en-US" dirty="0" err="1" smtClean="0"/>
              <a:t>QoS</a:t>
            </a:r>
            <a:r>
              <a:rPr lang="en-US" dirty="0" smtClean="0"/>
              <a:t> approaches can be classified into two categories: </a:t>
            </a:r>
            <a:r>
              <a:rPr lang="en-US" b="1" dirty="0" smtClean="0">
                <a:solidFill>
                  <a:srgbClr val="FF0000"/>
                </a:solidFill>
              </a:rPr>
              <a:t>independent</a:t>
            </a:r>
            <a:r>
              <a:rPr lang="en-US" dirty="0" smtClean="0"/>
              <a:t> and </a:t>
            </a:r>
            <a:r>
              <a:rPr lang="en-US" b="1" dirty="0" smtClean="0">
                <a:solidFill>
                  <a:srgbClr val="FF0000"/>
                </a:solidFill>
              </a:rPr>
              <a:t>dependent </a:t>
            </a:r>
            <a:r>
              <a:rPr lang="en-US" b="1" dirty="0" err="1" smtClean="0">
                <a:solidFill>
                  <a:srgbClr val="FF0000"/>
                </a:solidFill>
              </a:rPr>
              <a:t>QoS</a:t>
            </a:r>
            <a:r>
              <a:rPr lang="en-US" b="1" dirty="0" smtClean="0">
                <a:solidFill>
                  <a:srgbClr val="FF0000"/>
                </a:solidFill>
              </a:rPr>
              <a:t> approaches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In </a:t>
            </a:r>
            <a:r>
              <a:rPr lang="en-US" b="1" dirty="0" smtClean="0">
                <a:solidFill>
                  <a:srgbClr val="FF0000"/>
                </a:solidFill>
              </a:rPr>
              <a:t>independent </a:t>
            </a:r>
            <a:r>
              <a:rPr lang="en-US" b="1" dirty="0" err="1" smtClean="0">
                <a:solidFill>
                  <a:srgbClr val="FF0000"/>
                </a:solidFill>
              </a:rPr>
              <a:t>QoS</a:t>
            </a:r>
            <a:r>
              <a:rPr lang="en-US" b="1" dirty="0" smtClean="0">
                <a:solidFill>
                  <a:srgbClr val="FF0000"/>
                </a:solidFill>
              </a:rPr>
              <a:t> approach</a:t>
            </a:r>
            <a:r>
              <a:rPr lang="en-US" dirty="0" smtClean="0"/>
              <a:t>, the network layer is not dependent on the MAC layer for </a:t>
            </a:r>
            <a:r>
              <a:rPr lang="en-US" dirty="0" err="1" smtClean="0"/>
              <a:t>QoS</a:t>
            </a:r>
            <a:r>
              <a:rPr lang="en-US" dirty="0" smtClean="0"/>
              <a:t> provisioning.</a:t>
            </a:r>
          </a:p>
          <a:p>
            <a:pPr algn="just"/>
            <a:r>
              <a:rPr lang="en-US" dirty="0" smtClean="0"/>
              <a:t>The </a:t>
            </a:r>
            <a:r>
              <a:rPr lang="en-US" b="1" dirty="0" smtClean="0">
                <a:solidFill>
                  <a:srgbClr val="FF0000"/>
                </a:solidFill>
              </a:rPr>
              <a:t>dependent </a:t>
            </a:r>
            <a:r>
              <a:rPr lang="en-US" b="1" dirty="0" err="1" smtClean="0">
                <a:solidFill>
                  <a:srgbClr val="FF0000"/>
                </a:solidFill>
              </a:rPr>
              <a:t>QoS</a:t>
            </a:r>
            <a:r>
              <a:rPr lang="en-US" b="1" dirty="0" smtClean="0">
                <a:solidFill>
                  <a:srgbClr val="FF0000"/>
                </a:solidFill>
              </a:rPr>
              <a:t> approach </a:t>
            </a:r>
            <a:r>
              <a:rPr lang="en-US" dirty="0" smtClean="0"/>
              <a:t>requires the MAC layer to assist the routing protocol for </a:t>
            </a:r>
            <a:r>
              <a:rPr lang="en-US" dirty="0" err="1" smtClean="0"/>
              <a:t>QoS</a:t>
            </a:r>
            <a:r>
              <a:rPr lang="en-US" dirty="0" smtClean="0"/>
              <a:t> provisioning.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Based on the routing information update mechanism employed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In this, </a:t>
            </a:r>
            <a:r>
              <a:rPr lang="en-US" dirty="0" err="1" smtClean="0"/>
              <a:t>QoS</a:t>
            </a:r>
            <a:r>
              <a:rPr lang="en-US" dirty="0" smtClean="0"/>
              <a:t> approaches can be classified into </a:t>
            </a:r>
            <a:r>
              <a:rPr lang="en-US" b="1" dirty="0" smtClean="0">
                <a:solidFill>
                  <a:srgbClr val="FF0000"/>
                </a:solidFill>
              </a:rPr>
              <a:t>three</a:t>
            </a:r>
            <a:r>
              <a:rPr lang="en-US" dirty="0" smtClean="0"/>
              <a:t> categories: </a:t>
            </a:r>
            <a:r>
              <a:rPr lang="en-US" b="1" dirty="0" smtClean="0">
                <a:solidFill>
                  <a:srgbClr val="FF0000"/>
                </a:solidFill>
              </a:rPr>
              <a:t>table-driven, on-demand, and hybrid </a:t>
            </a:r>
            <a:r>
              <a:rPr lang="en-US" b="1" dirty="0" err="1" smtClean="0">
                <a:solidFill>
                  <a:srgbClr val="FF0000"/>
                </a:solidFill>
              </a:rPr>
              <a:t>QoS</a:t>
            </a:r>
            <a:r>
              <a:rPr lang="en-US" b="1" dirty="0" smtClean="0">
                <a:solidFill>
                  <a:srgbClr val="FF0000"/>
                </a:solidFill>
              </a:rPr>
              <a:t> approaches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In the </a:t>
            </a:r>
            <a:r>
              <a:rPr lang="en-US" b="1" dirty="0" smtClean="0">
                <a:solidFill>
                  <a:srgbClr val="FF0000"/>
                </a:solidFill>
              </a:rPr>
              <a:t>table-driven approach</a:t>
            </a:r>
            <a:r>
              <a:rPr lang="en-US" dirty="0" smtClean="0"/>
              <a:t>, each node in the network maintains a routing table which aids in forwarding packets.</a:t>
            </a:r>
          </a:p>
          <a:p>
            <a:pPr algn="just"/>
            <a:r>
              <a:rPr lang="en-US" dirty="0" smtClean="0"/>
              <a:t>In the </a:t>
            </a:r>
            <a:r>
              <a:rPr lang="en-US" b="1" dirty="0" smtClean="0">
                <a:solidFill>
                  <a:srgbClr val="FF0000"/>
                </a:solidFill>
              </a:rPr>
              <a:t>on-demand approach</a:t>
            </a:r>
            <a:r>
              <a:rPr lang="en-US" dirty="0" smtClean="0"/>
              <a:t>, no such tables are maintained at the nodes, and hence the source node has to discover the route on the fly. </a:t>
            </a:r>
          </a:p>
          <a:p>
            <a:pPr algn="just"/>
            <a:r>
              <a:rPr lang="en-US" dirty="0" smtClean="0"/>
              <a:t>The </a:t>
            </a:r>
            <a:r>
              <a:rPr lang="en-US" b="1" dirty="0" smtClean="0">
                <a:solidFill>
                  <a:srgbClr val="FF0000"/>
                </a:solidFill>
              </a:rPr>
              <a:t>hybrid approach </a:t>
            </a:r>
            <a:r>
              <a:rPr lang="en-US" dirty="0" smtClean="0"/>
              <a:t>incorporates features of both the table-driven and the on-demand approaches.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Layer-Wise Classification of Existing </a:t>
            </a:r>
            <a:r>
              <a:rPr lang="en-US" b="1" dirty="0" err="1" smtClean="0"/>
              <a:t>QoS</a:t>
            </a:r>
            <a:r>
              <a:rPr lang="en-US" b="1" dirty="0" smtClean="0"/>
              <a:t>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The existing </a:t>
            </a:r>
            <a:r>
              <a:rPr lang="en-US" dirty="0" err="1" smtClean="0"/>
              <a:t>QoS</a:t>
            </a:r>
            <a:r>
              <a:rPr lang="en-US" dirty="0" smtClean="0"/>
              <a:t> solutions can also be classified based on which layer in the network protocol stack they operate in.</a:t>
            </a:r>
          </a:p>
          <a:p>
            <a:pPr algn="just"/>
            <a:r>
              <a:rPr lang="en-US" dirty="0" smtClean="0"/>
              <a:t>Below figure gives a layer-wise classification of </a:t>
            </a:r>
            <a:r>
              <a:rPr lang="en-US" dirty="0" err="1" smtClean="0"/>
              <a:t>QoS</a:t>
            </a:r>
            <a:r>
              <a:rPr lang="en-US" dirty="0" smtClean="0"/>
              <a:t> solutions.</a:t>
            </a:r>
          </a:p>
          <a:p>
            <a:pPr algn="just"/>
            <a:r>
              <a:rPr lang="en-US" dirty="0" smtClean="0"/>
              <a:t>The figure also shows some of the cross-layer </a:t>
            </a:r>
            <a:r>
              <a:rPr lang="en-US" dirty="0" err="1" smtClean="0"/>
              <a:t>QoS</a:t>
            </a:r>
            <a:r>
              <a:rPr lang="en-US" dirty="0" smtClean="0"/>
              <a:t> solutions proposed for ad hoc wireless networks.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435</Words>
  <Application>Microsoft Office PowerPoint</Application>
  <PresentationFormat>On-screen Show (4:3)</PresentationFormat>
  <Paragraphs>32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Classifications of QoS Solutions</vt:lpstr>
      <vt:lpstr>Classifications of QoS Solutions</vt:lpstr>
      <vt:lpstr>Classifications of QoS Solutions</vt:lpstr>
      <vt:lpstr>Classification of QoS approach</vt:lpstr>
      <vt:lpstr>Classification of QoS approach</vt:lpstr>
      <vt:lpstr>Based on interaction between the routing protocol and QoS provision mechanism</vt:lpstr>
      <vt:lpstr>Based on interaction between routing protocol and MAC protocol</vt:lpstr>
      <vt:lpstr>Based on the routing information update mechanism employed</vt:lpstr>
      <vt:lpstr>Layer-Wise Classification of Existing QoS Solutions</vt:lpstr>
      <vt:lpstr>Layer-Wise Classification of Existing QoS Solutions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Classifications of QoS Solutions</dc:title>
  <dc:creator>AVINASH</dc:creator>
  <cp:lastModifiedBy>AVINASH</cp:lastModifiedBy>
  <cp:revision>25</cp:revision>
  <dcterms:created xsi:type="dcterms:W3CDTF">2006-08-16T00:00:00Z</dcterms:created>
  <dcterms:modified xsi:type="dcterms:W3CDTF">2022-11-17T04:02:21Z</dcterms:modified>
</cp:coreProperties>
</file>