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11/29/2022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11/29/2022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11/29/2022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11/29/2022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11/29/2022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11/29/2022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b="1" dirty="0" smtClean="0"/>
              <a:t>Classification of Energy Management Schemes</a:t>
            </a:r>
            <a:endParaRPr lang="en-US" b="1" dirty="0"/>
          </a:p>
        </p:txBody>
      </p:sp>
      <p:sp>
        <p:nvSpPr>
          <p:cNvPr id="3" name="Subtitle 2"/>
          <p:cNvSpPr>
            <a:spLocks noGrp="1"/>
          </p:cNvSpPr>
          <p:nvPr>
            <p:ph type="subTitle" idx="1"/>
          </p:nvPr>
        </p:nvSpPr>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t>Classification of Energy Management Schemes</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The need for energy management in </a:t>
            </a:r>
            <a:r>
              <a:rPr lang="en-US" dirty="0" smtClean="0"/>
              <a:t>AWN </a:t>
            </a:r>
            <a:r>
              <a:rPr lang="en-US" dirty="0" smtClean="0"/>
              <a:t>points to the fact that energy awareness needs to be adopted by the protocols at all the layers in the protocol stack, and has to be considered as one of the important design objectives for such protocols. </a:t>
            </a:r>
          </a:p>
          <a:p>
            <a:pPr algn="just"/>
            <a:r>
              <a:rPr lang="en-US" b="1" dirty="0" smtClean="0">
                <a:solidFill>
                  <a:srgbClr val="FF0000"/>
                </a:solidFill>
              </a:rPr>
              <a:t>Energy conservation can be implemented using the following techniques:</a:t>
            </a:r>
          </a:p>
          <a:p>
            <a:pPr algn="just">
              <a:buFont typeface="Wingdings" pitchFamily="2" charset="2"/>
              <a:buChar char="Ø"/>
            </a:pPr>
            <a:r>
              <a:rPr lang="en-US" b="1" dirty="0" smtClean="0">
                <a:solidFill>
                  <a:srgbClr val="FF0000"/>
                </a:solidFill>
              </a:rPr>
              <a:t>Battery management schemes</a:t>
            </a:r>
          </a:p>
          <a:p>
            <a:pPr algn="just">
              <a:buFont typeface="Wingdings" pitchFamily="2" charset="2"/>
              <a:buChar char="Ø"/>
            </a:pPr>
            <a:r>
              <a:rPr lang="en-US" b="1" dirty="0" smtClean="0">
                <a:solidFill>
                  <a:srgbClr val="FF0000"/>
                </a:solidFill>
              </a:rPr>
              <a:t>Transmission power management schemes</a:t>
            </a:r>
          </a:p>
          <a:p>
            <a:pPr algn="just">
              <a:buFont typeface="Wingdings" pitchFamily="2" charset="2"/>
              <a:buChar char="Ø"/>
            </a:pPr>
            <a:r>
              <a:rPr lang="en-US" b="1" dirty="0" smtClean="0">
                <a:solidFill>
                  <a:srgbClr val="FF0000"/>
                </a:solidFill>
              </a:rPr>
              <a:t>System power management schemes</a:t>
            </a:r>
            <a:endParaRPr lang="en-US" b="1" dirty="0">
              <a:solidFill>
                <a:srgbClr val="FF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t>Classification of Energy Management Schemes</a:t>
            </a:r>
            <a:endParaRPr lang="en-US" dirty="0"/>
          </a:p>
        </p:txBody>
      </p:sp>
      <p:sp>
        <p:nvSpPr>
          <p:cNvPr id="3" name="Content Placeholder 2"/>
          <p:cNvSpPr>
            <a:spLocks noGrp="1"/>
          </p:cNvSpPr>
          <p:nvPr>
            <p:ph idx="1"/>
          </p:nvPr>
        </p:nvSpPr>
        <p:spPr/>
        <p:txBody>
          <a:bodyPr>
            <a:noAutofit/>
          </a:bodyPr>
          <a:lstStyle/>
          <a:p>
            <a:pPr algn="just"/>
            <a:r>
              <a:rPr lang="en-US" sz="2300" dirty="0" smtClean="0"/>
              <a:t>Maximizing the life of an </a:t>
            </a:r>
            <a:r>
              <a:rPr lang="en-US" sz="2300" dirty="0" smtClean="0"/>
              <a:t>AWN</a:t>
            </a:r>
            <a:r>
              <a:rPr lang="en-US" sz="2300" dirty="0" smtClean="0"/>
              <a:t> </a:t>
            </a:r>
            <a:r>
              <a:rPr lang="en-US" sz="2300" dirty="0" smtClean="0"/>
              <a:t>requires an understanding of the capabilities and the limitations of energy sources of the nodes.</a:t>
            </a:r>
          </a:p>
          <a:p>
            <a:pPr algn="just"/>
            <a:r>
              <a:rPr lang="en-US" sz="2300" dirty="0" smtClean="0"/>
              <a:t>A greater battery capacity leads to a longer lifetime of the nodes.</a:t>
            </a:r>
          </a:p>
          <a:p>
            <a:pPr algn="just"/>
            <a:r>
              <a:rPr lang="en-US" sz="2300" dirty="0" smtClean="0"/>
              <a:t>Increasing the capacity of the batteries can be achieved by taking into consideration either the internal characteristics of the battery (battery management) or by minimizing the activities that utilize the battery capacity (power management).</a:t>
            </a:r>
          </a:p>
          <a:p>
            <a:pPr algn="just"/>
            <a:r>
              <a:rPr lang="en-US" sz="2300" dirty="0" smtClean="0"/>
              <a:t>The system power management approach can be further divided into the following categories:</a:t>
            </a:r>
          </a:p>
          <a:p>
            <a:pPr algn="just">
              <a:buFont typeface="Wingdings" pitchFamily="2" charset="2"/>
              <a:buChar char="Ø"/>
            </a:pPr>
            <a:r>
              <a:rPr lang="en-US" sz="2300" dirty="0" smtClean="0"/>
              <a:t>Device management schemes</a:t>
            </a:r>
          </a:p>
          <a:p>
            <a:pPr algn="just">
              <a:buFont typeface="Wingdings" pitchFamily="2" charset="2"/>
              <a:buChar char="Ø"/>
            </a:pPr>
            <a:r>
              <a:rPr lang="en-US" sz="2300" dirty="0" smtClean="0"/>
              <a:t>Processor power management schemes</a:t>
            </a:r>
            <a:endParaRPr lang="en-US" sz="23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t>Classification of Energy Management Schemes</a:t>
            </a:r>
            <a:endParaRPr lang="en-US" dirty="0"/>
          </a:p>
        </p:txBody>
      </p:sp>
      <p:pic>
        <p:nvPicPr>
          <p:cNvPr id="1026" name="Picture 2"/>
          <p:cNvPicPr>
            <a:picLocks noGrp="1" noChangeAspect="1" noChangeArrowheads="1"/>
          </p:cNvPicPr>
          <p:nvPr>
            <p:ph idx="1"/>
          </p:nvPr>
        </p:nvPicPr>
        <p:blipFill>
          <a:blip r:embed="rId2" cstate="print"/>
          <a:srcRect l="16870" t="35356" r="19710" b="19186"/>
          <a:stretch>
            <a:fillRect/>
          </a:stretch>
        </p:blipFill>
        <p:spPr bwMode="auto">
          <a:xfrm>
            <a:off x="-1" y="1447800"/>
            <a:ext cx="9076267" cy="3657600"/>
          </a:xfrm>
          <a:prstGeom prst="rect">
            <a:avLst/>
          </a:prstGeom>
          <a:noFill/>
          <a:ln w="9525">
            <a:noFill/>
            <a:miter lim="800000"/>
            <a:headEnd/>
            <a:tailEnd/>
          </a:ln>
        </p:spPr>
      </p:pic>
      <p:sp>
        <p:nvSpPr>
          <p:cNvPr id="5" name="TextBox 4"/>
          <p:cNvSpPr txBox="1"/>
          <p:nvPr/>
        </p:nvSpPr>
        <p:spPr>
          <a:xfrm>
            <a:off x="0" y="5181600"/>
            <a:ext cx="9144000" cy="1569660"/>
          </a:xfrm>
          <a:prstGeom prst="rect">
            <a:avLst/>
          </a:prstGeom>
          <a:noFill/>
        </p:spPr>
        <p:txBody>
          <a:bodyPr wrap="square" rtlCol="0">
            <a:spAutoFit/>
          </a:bodyPr>
          <a:lstStyle/>
          <a:p>
            <a:pPr algn="just"/>
            <a:r>
              <a:rPr lang="en-US" sz="2400" dirty="0" smtClean="0"/>
              <a:t>Above figure provides an overview of some of the techniques at different layers of the protocol stack that fall into three categories: battery management, transmission power management, and system power management schemes.</a:t>
            </a:r>
            <a:endParaRPr lang="en-US"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b="1" dirty="0" smtClean="0"/>
              <a:t>Classification of Energy Management Schemes</a:t>
            </a:r>
            <a:endParaRPr lang="en-US" dirty="0"/>
          </a:p>
        </p:txBody>
      </p:sp>
      <p:sp>
        <p:nvSpPr>
          <p:cNvPr id="3" name="Content Placeholder 2"/>
          <p:cNvSpPr>
            <a:spLocks noGrp="1"/>
          </p:cNvSpPr>
          <p:nvPr>
            <p:ph idx="1"/>
          </p:nvPr>
        </p:nvSpPr>
        <p:spPr/>
        <p:txBody>
          <a:bodyPr/>
          <a:lstStyle/>
          <a:p>
            <a:pPr algn="just"/>
            <a:r>
              <a:rPr lang="en-US" dirty="0" smtClean="0"/>
              <a:t>Though these schemes cannot be strictly classified under the different layers of the OSI protocol stack as they reside in more than one layer, the classification provided in this topic is based on the highest layer in the protocol stack used by each of these protocols.</a:t>
            </a:r>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TotalTime>
  <Words>270</Words>
  <Application>Microsoft Office PowerPoint</Application>
  <PresentationFormat>On-screen Show (4:3)</PresentationFormat>
  <Paragraphs>18</Paragraphs>
  <Slides>5</Slides>
  <Notes>0</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Classification of Energy Management Schemes</vt:lpstr>
      <vt:lpstr>Classification of Energy Management Schemes</vt:lpstr>
      <vt:lpstr>Classification of Energy Management Schemes</vt:lpstr>
      <vt:lpstr>Classification of Energy Management Schemes</vt:lpstr>
      <vt:lpstr>Classification of Energy Management Schemes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Classification of Energy Management Schemes</dc:title>
  <dc:creator>AVINASH</dc:creator>
  <cp:lastModifiedBy>AVINASH</cp:lastModifiedBy>
  <cp:revision>10</cp:revision>
  <dcterms:created xsi:type="dcterms:W3CDTF">2006-08-16T00:00:00Z</dcterms:created>
  <dcterms:modified xsi:type="dcterms:W3CDTF">2022-11-29T03:32:55Z</dcterms:modified>
</cp:coreProperties>
</file>