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71A13B-E6F0-4A84-96CE-F31F6FD18DDA}" type="datetimeFigureOut">
              <a:rPr lang="en-US" smtClean="0"/>
              <a:t>11/28/2022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C16465-62A2-478A-A7DE-C30982338AE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b="1" dirty="0" smtClean="0"/>
              <a:t>Energy Management In Ad Hoc Wireless Networks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447800"/>
            <a:ext cx="6400800" cy="1752600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solidFill>
                  <a:schemeClr val="tx1"/>
                </a:solidFill>
              </a:rPr>
              <a:t>UNIT-V</a:t>
            </a:r>
            <a:endParaRPr lang="en-US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Constraints on the battery source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Batteries tend to increase the size and weight of a mobile node.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Reducing the size of the battery results in less capacity which, in turn, decreases the active lifespan of the node.</a:t>
            </a:r>
          </a:p>
          <a:p>
            <a:pPr algn="just"/>
            <a:r>
              <a:rPr lang="en-US" dirty="0" smtClean="0"/>
              <a:t>In addition to reducing the size of the battery, energy management techniques are necessary to utilize the battery capacity in the best possible way.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Selection of optimal transmission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The transmission power selected determines the </a:t>
            </a:r>
            <a:r>
              <a:rPr lang="en-US" b="1" dirty="0" err="1" smtClean="0">
                <a:solidFill>
                  <a:srgbClr val="FF0000"/>
                </a:solidFill>
              </a:rPr>
              <a:t>reachability</a:t>
            </a:r>
            <a:r>
              <a:rPr lang="en-US" b="1" dirty="0" smtClean="0">
                <a:solidFill>
                  <a:srgbClr val="FF0000"/>
                </a:solidFill>
              </a:rPr>
              <a:t> of the nodes.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The consumption of battery charge increases with an increase in the transmission power.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An optimal value for the transmission power decreases the interference among nodes, which, in turn, increases the number of simultaneous transmissions.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Channel utilization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A reduction in the transmission power increases frequency reuse, which leads to better channel reuse.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Power control becomes very important for CDMA-based systems in which the available bandwidth is shared among all the users.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Power control is essential to maintain the required signal to interference ratio (SIR) at the receiver and to increase the channel reusability.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Syllabus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en-IN" dirty="0" smtClean="0"/>
              <a:t>Need for Energy Management in Ad Hoc Wireless Networks</a:t>
            </a:r>
          </a:p>
          <a:p>
            <a:pPr algn="just">
              <a:buFont typeface="Wingdings" pitchFamily="2" charset="2"/>
              <a:buChar char="Ø"/>
            </a:pPr>
            <a:r>
              <a:rPr lang="en-IN" dirty="0" smtClean="0"/>
              <a:t>Classification of Energy Management Schemes</a:t>
            </a:r>
          </a:p>
          <a:p>
            <a:pPr algn="just">
              <a:buFont typeface="Wingdings" pitchFamily="2" charset="2"/>
              <a:buChar char="Ø"/>
            </a:pPr>
            <a:r>
              <a:rPr lang="en-IN" dirty="0" smtClean="0"/>
              <a:t>Battery Management Schemes</a:t>
            </a:r>
          </a:p>
          <a:p>
            <a:pPr algn="just">
              <a:buFont typeface="Wingdings" pitchFamily="2" charset="2"/>
              <a:buChar char="Ø"/>
            </a:pPr>
            <a:r>
              <a:rPr lang="en-IN" dirty="0" smtClean="0"/>
              <a:t>Transmission Power Management Schemes</a:t>
            </a:r>
          </a:p>
          <a:p>
            <a:pPr algn="just">
              <a:buFont typeface="Wingdings" pitchFamily="2" charset="2"/>
              <a:buChar char="Ø"/>
            </a:pPr>
            <a:r>
              <a:rPr lang="en-IN" dirty="0" smtClean="0"/>
              <a:t>System Power Management Schemes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The nodes in an ad hoc wireless network are constrained by limited battery power for their operation. 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So, energy management is an important issue in such networks.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The use of multi-hop radio relaying requires a sufficient number of relaying nodes to maintain the network connectivity.</a:t>
            </a:r>
          </a:p>
          <a:p>
            <a:pPr algn="just"/>
            <a:r>
              <a:rPr lang="en-US" dirty="0" smtClean="0"/>
              <a:t>Hence, battery power is a precious resource that must be used efficiently in order to avoid early termination of any node.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Energy management deals with the process of managing energy resources by means of </a:t>
            </a:r>
          </a:p>
          <a:p>
            <a:pPr lvl="1" algn="just"/>
            <a:r>
              <a:rPr lang="en-US" dirty="0" smtClean="0">
                <a:solidFill>
                  <a:srgbClr val="FF0000"/>
                </a:solidFill>
              </a:rPr>
              <a:t>controlling the battery discharge</a:t>
            </a:r>
          </a:p>
          <a:p>
            <a:pPr lvl="1" algn="just"/>
            <a:r>
              <a:rPr lang="en-US" dirty="0" smtClean="0">
                <a:solidFill>
                  <a:srgbClr val="FF0000"/>
                </a:solidFill>
              </a:rPr>
              <a:t>adjusting the transmission power</a:t>
            </a:r>
          </a:p>
          <a:p>
            <a:pPr lvl="1" algn="just"/>
            <a:r>
              <a:rPr lang="en-US" dirty="0" smtClean="0">
                <a:solidFill>
                  <a:srgbClr val="FF0000"/>
                </a:solidFill>
              </a:rPr>
              <a:t>scheduling of power sources</a:t>
            </a:r>
          </a:p>
          <a:p>
            <a:pPr algn="just">
              <a:buNone/>
            </a:pPr>
            <a:r>
              <a:rPr lang="en-US" dirty="0" smtClean="0">
                <a:solidFill>
                  <a:srgbClr val="FF0000"/>
                </a:solidFill>
              </a:rPr>
              <a:t>	to increase the lifetime of the nodes of an ad hoc wireless network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Efficient battery management, transmission power management, and system power management </a:t>
            </a:r>
            <a:r>
              <a:rPr lang="en-US" dirty="0" smtClean="0"/>
              <a:t>are the </a:t>
            </a:r>
            <a:r>
              <a:rPr lang="en-US" dirty="0" smtClean="0">
                <a:solidFill>
                  <a:srgbClr val="FF0000"/>
                </a:solidFill>
              </a:rPr>
              <a:t>three</a:t>
            </a:r>
            <a:r>
              <a:rPr lang="en-US" dirty="0" smtClean="0"/>
              <a:t> major means of </a:t>
            </a:r>
            <a:r>
              <a:rPr lang="en-US" dirty="0" smtClean="0">
                <a:solidFill>
                  <a:srgbClr val="FF0000"/>
                </a:solidFill>
              </a:rPr>
              <a:t>increasing the life of a node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Battery management </a:t>
            </a:r>
            <a:r>
              <a:rPr lang="en-US" sz="2400" dirty="0" smtClean="0"/>
              <a:t>is concerned with problems that lie in the selection of battery technologies, finding the optimal capacity of the battery, and scheduling of batteries, that increase the battery capacity.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Transmission power management </a:t>
            </a:r>
            <a:r>
              <a:rPr lang="en-US" sz="2400" dirty="0" smtClean="0"/>
              <a:t>techniques attempt to find an optimum power level for the nodes in the ad hoc wireless network.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System power management </a:t>
            </a:r>
            <a:r>
              <a:rPr lang="en-US" sz="2400" dirty="0" smtClean="0"/>
              <a:t>deals mainly with minimizing the power required by hardware peripherals of a node (such as CPU, DRAM, and LCD display) and incorporating low-power strategies into the protocols used in various layers of the protocol stack.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NEED FOR ENERGY MANAGEMENT IN AWN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 energy efficiency of a node is defined as the ratio of the amount of data delivered by the node to the total energy expended.</a:t>
            </a:r>
          </a:p>
          <a:p>
            <a:pPr algn="just"/>
            <a:r>
              <a:rPr lang="en-US" dirty="0" smtClean="0"/>
              <a:t>Higher energy efficiency implies that a greater number of packets can be transmitted by the node with a given amount of energy reserve.</a:t>
            </a:r>
          </a:p>
          <a:p>
            <a:pPr algn="just"/>
            <a:r>
              <a:rPr lang="en-US" dirty="0" smtClean="0"/>
              <a:t>The main reasons for energy management in ad hoc wireless networks are-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Limited energy reserve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Difficulties in replacing the batteries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Lack of central coordination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Constraints on the battery source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Selection of optimal transmission power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Channel utilization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Limited energy reserve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main reason for the development of ad hoc wireless networks is to provide a communication infrastructure in environments where the setting up of a fixed infrastructure is impossible.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Ad hoc wireless networks have very limited energy resources.</a:t>
            </a:r>
          </a:p>
          <a:p>
            <a:pPr algn="just"/>
            <a:r>
              <a:rPr lang="en-US" sz="2400" b="1" dirty="0" smtClean="0">
                <a:solidFill>
                  <a:srgbClr val="FF0000"/>
                </a:solidFill>
              </a:rPr>
              <a:t>Advances in battery technologies have been negligible as compared to the recent advances that have taken place in the field of mobile computing and communication.</a:t>
            </a:r>
          </a:p>
          <a:p>
            <a:pPr algn="just"/>
            <a:r>
              <a:rPr lang="en-US" sz="2400" dirty="0" smtClean="0"/>
              <a:t>The increasing gap between the power consumption requirements and power availability adds to the importance of energy management.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Difficulties in replacing the batteries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Sometimes it becomes very difficult to replace or recharge the batteries.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In situations such as battlefields, this is almost impossible.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So, energy conservation is essential in such scenarios.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Lack of central coordination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800" dirty="0" smtClean="0"/>
              <a:t>The lack of a central coordinator, such as the base station in cellular networks, introduces multi-hop routing and necessitates that some of the intermediate nodes act as relay nodes.</a:t>
            </a:r>
          </a:p>
          <a:p>
            <a:pPr algn="just"/>
            <a:r>
              <a:rPr lang="en-US" sz="2800" dirty="0" smtClean="0"/>
              <a:t>If the proportion of relay traffic is large, then it may lead to a faster depletion of the power source for that node. </a:t>
            </a:r>
          </a:p>
          <a:p>
            <a:pPr algn="just"/>
            <a:r>
              <a:rPr lang="en-US" sz="2800" dirty="0" smtClean="0"/>
              <a:t>If no relay traffic is allowed through a node, it may lead to partitioning of the network.</a:t>
            </a:r>
          </a:p>
          <a:p>
            <a:pPr algn="just"/>
            <a:r>
              <a:rPr lang="en-US" sz="2800" dirty="0" smtClean="0"/>
              <a:t>Hence, unlike other networks, relay traffic plays an important role in ad hoc wireless networks.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3141</TotalTime>
  <Words>734</Words>
  <Application>Microsoft Office PowerPoint</Application>
  <PresentationFormat>On-screen Show (4:3)</PresentationFormat>
  <Paragraphs>60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Energy Management In Ad Hoc Wireless Networks</vt:lpstr>
      <vt:lpstr>Syllabus</vt:lpstr>
      <vt:lpstr>INTRODUCTION</vt:lpstr>
      <vt:lpstr>INTRODUCTION</vt:lpstr>
      <vt:lpstr>INTRODUCTION</vt:lpstr>
      <vt:lpstr>NEED FOR ENERGY MANAGEMENT IN AWN</vt:lpstr>
      <vt:lpstr>Limited energy reserve</vt:lpstr>
      <vt:lpstr>Difficulties in replacing the batteries</vt:lpstr>
      <vt:lpstr>Lack of central coordination</vt:lpstr>
      <vt:lpstr>Constraints on the battery source</vt:lpstr>
      <vt:lpstr>Selection of optimal transmission power</vt:lpstr>
      <vt:lpstr>Channel utilization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Management In Ad Hoc Wireless Networks</dc:title>
  <dc:creator>AVINASH</dc:creator>
  <cp:lastModifiedBy>AVINASH</cp:lastModifiedBy>
  <cp:revision>16</cp:revision>
  <dcterms:created xsi:type="dcterms:W3CDTF">2006-08-16T00:00:00Z</dcterms:created>
  <dcterms:modified xsi:type="dcterms:W3CDTF">2022-11-28T08:34:55Z</dcterms:modified>
</cp:coreProperties>
</file>