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321A38-D507-4B9F-873D-05E1D0F00267}" type="datetimeFigureOut">
              <a:rPr lang="en-US" smtClean="0"/>
              <a:t>12/26/2022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B62B48-3AF3-4077-89EF-1FC2D6C4693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9318F1-BD56-439B-A8B2-525123BA09C9}" type="datetimeFigureOut">
              <a:rPr lang="en-US" smtClean="0"/>
              <a:t>12/26/2022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AE75BF-7F3A-4967-A5A2-714A9E54D9B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E75BF-7F3A-4967-A5A2-714A9E54D9B8}" type="slidenum">
              <a:rPr lang="en-US" smtClean="0"/>
              <a:t>12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N" dirty="0" smtClean="0"/>
              <a:t>The Multimode 802.11 – IEEE 802.11a/b/g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Software Radio-Based Multimode Systems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300" dirty="0" smtClean="0"/>
              <a:t>Below figure </a:t>
            </a:r>
            <a:r>
              <a:rPr lang="en-US" sz="2300" dirty="0" smtClean="0"/>
              <a:t>shows an illustration of a software-defined multimode and multiband </a:t>
            </a:r>
            <a:r>
              <a:rPr lang="en-US" sz="2300" dirty="0" smtClean="0"/>
              <a:t>wireless network </a:t>
            </a:r>
            <a:r>
              <a:rPr lang="en-US" sz="2300" dirty="0" smtClean="0"/>
              <a:t>interface operating across a GSM network and a W-CDMA network, </a:t>
            </a:r>
            <a:r>
              <a:rPr lang="en-US" sz="2300" dirty="0" smtClean="0"/>
              <a:t>by downloading </a:t>
            </a:r>
            <a:r>
              <a:rPr lang="en-US" sz="2300" dirty="0" smtClean="0"/>
              <a:t>network specific waveform software</a:t>
            </a:r>
            <a:r>
              <a:rPr lang="en-US" sz="2300" dirty="0" smtClean="0"/>
              <a:t>.</a:t>
            </a:r>
          </a:p>
          <a:p>
            <a:pPr algn="just"/>
            <a:r>
              <a:rPr lang="en-US" sz="2300" dirty="0" smtClean="0"/>
              <a:t>Every </a:t>
            </a:r>
            <a:r>
              <a:rPr lang="en-US" sz="2300" dirty="0" smtClean="0"/>
              <a:t>network is assumed to </a:t>
            </a:r>
            <a:r>
              <a:rPr lang="en-US" sz="2300" dirty="0" smtClean="0"/>
              <a:t>be using </a:t>
            </a:r>
            <a:r>
              <a:rPr lang="en-US" sz="2300" dirty="0" smtClean="0"/>
              <a:t>a control protocol or a control channel with the necessary information </a:t>
            </a:r>
            <a:r>
              <a:rPr lang="en-US" sz="2300" dirty="0" smtClean="0"/>
              <a:t>about the </a:t>
            </a:r>
            <a:r>
              <a:rPr lang="en-US" sz="2300" dirty="0" smtClean="0"/>
              <a:t>waveform software</a:t>
            </a:r>
            <a:r>
              <a:rPr lang="en-US" sz="2300" dirty="0" smtClean="0"/>
              <a:t>.</a:t>
            </a:r>
          </a:p>
          <a:p>
            <a:pPr algn="just"/>
            <a:r>
              <a:rPr lang="en-US" sz="2300" dirty="0" smtClean="0"/>
              <a:t>In </a:t>
            </a:r>
            <a:r>
              <a:rPr lang="en-US" sz="2300" dirty="0" smtClean="0"/>
              <a:t>the presence of a new network, the multimode </a:t>
            </a:r>
            <a:r>
              <a:rPr lang="en-US" sz="2300" dirty="0" smtClean="0"/>
              <a:t>interface detects </a:t>
            </a:r>
            <a:r>
              <a:rPr lang="en-US" sz="2300" dirty="0" smtClean="0"/>
              <a:t>the network over the control channel and downloads the waveform </a:t>
            </a:r>
            <a:r>
              <a:rPr lang="en-US" sz="2300" dirty="0" smtClean="0"/>
              <a:t>software and </a:t>
            </a:r>
            <a:r>
              <a:rPr lang="en-US" sz="2300" dirty="0" smtClean="0"/>
              <a:t>the necessary protocol software</a:t>
            </a:r>
            <a:r>
              <a:rPr lang="en-US" sz="2300" dirty="0" smtClean="0"/>
              <a:t>.</a:t>
            </a:r>
          </a:p>
          <a:p>
            <a:pPr algn="just"/>
            <a:r>
              <a:rPr lang="en-US" sz="2300" dirty="0" smtClean="0"/>
              <a:t>Once </a:t>
            </a:r>
            <a:r>
              <a:rPr lang="en-US" sz="2300" dirty="0" smtClean="0"/>
              <a:t>the new waveform and </a:t>
            </a:r>
            <a:r>
              <a:rPr lang="en-US" sz="2300" dirty="0" smtClean="0"/>
              <a:t>associated protocol </a:t>
            </a:r>
            <a:r>
              <a:rPr lang="en-US" sz="2300" dirty="0" smtClean="0"/>
              <a:t>software are loaded onto the radio interface, the mobile terminal </a:t>
            </a:r>
            <a:r>
              <a:rPr lang="en-US" sz="2300" dirty="0" smtClean="0"/>
              <a:t>becomes </a:t>
            </a:r>
            <a:r>
              <a:rPr lang="en-US" sz="2300" dirty="0" smtClean="0"/>
              <a:t>ready to communicate with the network similar to any other single-mode </a:t>
            </a:r>
            <a:r>
              <a:rPr lang="en-US" sz="2300" dirty="0" smtClean="0"/>
              <a:t>interface designed </a:t>
            </a:r>
            <a:r>
              <a:rPr lang="en-US" sz="2300" dirty="0" smtClean="0"/>
              <a:t>for that network.</a:t>
            </a:r>
            <a:endParaRPr lang="en-US" sz="23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8229600" cy="1143000"/>
          </a:xfrm>
        </p:spPr>
        <p:txBody>
          <a:bodyPr>
            <a:noAutofit/>
          </a:bodyPr>
          <a:lstStyle/>
          <a:p>
            <a:r>
              <a:rPr lang="en-US" sz="2400" dirty="0" smtClean="0"/>
              <a:t>An illustration of operation of software-defined multimode </a:t>
            </a:r>
            <a:r>
              <a:rPr lang="en-US" sz="2400" dirty="0" smtClean="0"/>
              <a:t>wireless client</a:t>
            </a:r>
            <a:endParaRPr lang="en-US" sz="24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6336" t="18520" r="32015" b="7401"/>
          <a:stretch>
            <a:fillRect/>
          </a:stretch>
        </p:blipFill>
        <p:spPr bwMode="auto">
          <a:xfrm>
            <a:off x="1371600" y="914400"/>
            <a:ext cx="59436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Software Radio-Based Multimode Systems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400" dirty="0" smtClean="0"/>
              <a:t>Even though software radio is currently used at the BSs only, recent </a:t>
            </a:r>
            <a:r>
              <a:rPr lang="en-US" sz="2400" dirty="0" smtClean="0"/>
              <a:t>developments are </a:t>
            </a:r>
            <a:r>
              <a:rPr lang="en-US" sz="2400" dirty="0" smtClean="0"/>
              <a:t>aimed at using it at the terminal side also</a:t>
            </a:r>
            <a:r>
              <a:rPr lang="en-US" sz="2400" dirty="0" smtClean="0"/>
              <a:t>.</a:t>
            </a:r>
          </a:p>
          <a:p>
            <a:pPr algn="just"/>
            <a:r>
              <a:rPr lang="en-US" sz="2400" dirty="0" smtClean="0"/>
              <a:t>The </a:t>
            </a:r>
            <a:r>
              <a:rPr lang="en-US" sz="2400" dirty="0" smtClean="0"/>
              <a:t>major constraints </a:t>
            </a:r>
            <a:r>
              <a:rPr lang="en-US" sz="2400" dirty="0" smtClean="0"/>
              <a:t>for achieving </a:t>
            </a:r>
            <a:r>
              <a:rPr lang="en-US" sz="2400" dirty="0" smtClean="0"/>
              <a:t>this are processing power and power consumption</a:t>
            </a:r>
            <a:r>
              <a:rPr lang="en-US" sz="2400" dirty="0" smtClean="0"/>
              <a:t>.</a:t>
            </a:r>
          </a:p>
          <a:p>
            <a:pPr algn="just"/>
            <a:r>
              <a:rPr lang="en-US" sz="2400" dirty="0" smtClean="0"/>
              <a:t>Experimental software radio-based </a:t>
            </a:r>
            <a:r>
              <a:rPr lang="en-US" sz="2400" dirty="0" smtClean="0"/>
              <a:t>terminals that operate in dual mode between GSM and W-CDMA </a:t>
            </a:r>
            <a:r>
              <a:rPr lang="en-US" sz="2400" dirty="0" smtClean="0"/>
              <a:t>exist today.</a:t>
            </a:r>
          </a:p>
          <a:p>
            <a:pPr algn="just"/>
            <a:r>
              <a:rPr lang="en-US" sz="2400" dirty="0" smtClean="0"/>
              <a:t>They </a:t>
            </a:r>
            <a:r>
              <a:rPr lang="en-US" sz="2400" dirty="0" smtClean="0"/>
              <a:t>consume higher amounts of power for operation compared to </a:t>
            </a:r>
            <a:r>
              <a:rPr lang="en-US" sz="2400" dirty="0" smtClean="0"/>
              <a:t>the existing </a:t>
            </a:r>
            <a:r>
              <a:rPr lang="en-US" sz="2400" dirty="0" smtClean="0"/>
              <a:t>single-mode terminals</a:t>
            </a:r>
            <a:r>
              <a:rPr lang="en-US" sz="2400" dirty="0" smtClean="0"/>
              <a:t>.</a:t>
            </a:r>
          </a:p>
          <a:p>
            <a:pPr algn="just"/>
            <a:r>
              <a:rPr lang="en-US" sz="2400" dirty="0" smtClean="0"/>
              <a:t>With </a:t>
            </a:r>
            <a:r>
              <a:rPr lang="en-US" sz="2400" dirty="0" smtClean="0"/>
              <a:t>the development of high-speed processors </a:t>
            </a:r>
            <a:r>
              <a:rPr lang="en-US" sz="2400" dirty="0" smtClean="0"/>
              <a:t>and low-power </a:t>
            </a:r>
            <a:r>
              <a:rPr lang="en-US" sz="2400" dirty="0" smtClean="0"/>
              <a:t>VLSI devices, multimode terminals based on software radio may </a:t>
            </a:r>
            <a:r>
              <a:rPr lang="en-US" sz="2400" dirty="0" smtClean="0"/>
              <a:t>soon become </a:t>
            </a:r>
            <a:r>
              <a:rPr lang="en-US" sz="2400" dirty="0" smtClean="0"/>
              <a:t>a reality.</a:t>
            </a:r>
            <a:endParaRPr lang="en-US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N" dirty="0" smtClean="0"/>
              <a:t>The Multimode 802.11 – IEEE 802.11a/b/g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en-US" dirty="0" smtClean="0"/>
              <a:t>Multimode 802.11 is the WLAN client interface implementation that </a:t>
            </a:r>
            <a:r>
              <a:rPr lang="en-US" dirty="0" smtClean="0"/>
              <a:t>can seamlessly </a:t>
            </a:r>
            <a:r>
              <a:rPr lang="en-US" dirty="0" smtClean="0"/>
              <a:t>work with APs operating according to any of the three IEEE </a:t>
            </a:r>
            <a:r>
              <a:rPr lang="en-US" dirty="0" smtClean="0"/>
              <a:t>802.11 standards</a:t>
            </a:r>
            <a:r>
              <a:rPr lang="en-US" dirty="0" smtClean="0"/>
              <a:t>. </a:t>
            </a:r>
            <a:endParaRPr lang="en-US" dirty="0" smtClean="0"/>
          </a:p>
          <a:p>
            <a:pPr algn="just"/>
            <a:r>
              <a:rPr lang="en-US" dirty="0" smtClean="0"/>
              <a:t>At </a:t>
            </a:r>
            <a:r>
              <a:rPr lang="en-US" dirty="0" smtClean="0"/>
              <a:t>any given time, an IEEE 802.11a/b/g interface works with only </a:t>
            </a:r>
            <a:r>
              <a:rPr lang="en-US" dirty="0" smtClean="0"/>
              <a:t>one AP</a:t>
            </a:r>
            <a:r>
              <a:rPr lang="en-US" dirty="0" smtClean="0"/>
              <a:t>. </a:t>
            </a:r>
            <a:endParaRPr lang="en-US" dirty="0" smtClean="0"/>
          </a:p>
          <a:p>
            <a:pPr algn="just"/>
            <a:r>
              <a:rPr lang="en-US" dirty="0" smtClean="0"/>
              <a:t>The </a:t>
            </a:r>
            <a:r>
              <a:rPr lang="en-US" dirty="0" smtClean="0"/>
              <a:t>major advantage of multimode 802.11 is the backward compatibility of </a:t>
            </a:r>
            <a:r>
              <a:rPr lang="en-US" dirty="0" smtClean="0"/>
              <a:t>the newer </a:t>
            </a:r>
            <a:r>
              <a:rPr lang="en-US" dirty="0" smtClean="0"/>
              <a:t>802.11a and 802.11g with the millions of existing 802.11b installations. </a:t>
            </a:r>
            <a:endParaRPr lang="en-US" dirty="0" smtClean="0"/>
          </a:p>
          <a:p>
            <a:pPr algn="just"/>
            <a:r>
              <a:rPr lang="en-US" dirty="0" smtClean="0"/>
              <a:t>In addition </a:t>
            </a:r>
            <a:r>
              <a:rPr lang="en-US" dirty="0" smtClean="0"/>
              <a:t>to the interoperability issue, the use of 802.11a and 802.11b </a:t>
            </a:r>
            <a:r>
              <a:rPr lang="en-US" dirty="0" smtClean="0"/>
              <a:t>simultaneously at </a:t>
            </a:r>
            <a:r>
              <a:rPr lang="en-US" dirty="0" smtClean="0"/>
              <a:t>a given service area can actually increase the available bandwidth.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Comparison of bandwidth in multimode 802.11 systems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0999" y="1828800"/>
            <a:ext cx="8367793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04800" y="4419600"/>
            <a:ext cx="8458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4488" indent="-344488" algn="just">
              <a:buFont typeface="Arial" pitchFamily="34" charset="0"/>
              <a:buChar char="•"/>
            </a:pPr>
            <a:r>
              <a:rPr lang="en-US" sz="2400" dirty="0" smtClean="0"/>
              <a:t>Above table provides </a:t>
            </a:r>
            <a:r>
              <a:rPr lang="en-US" sz="2400" dirty="0" smtClean="0"/>
              <a:t>the total bandwidth available at any given service area by the </a:t>
            </a:r>
            <a:r>
              <a:rPr lang="en-US" sz="2400" dirty="0" smtClean="0"/>
              <a:t>combination of </a:t>
            </a:r>
            <a:r>
              <a:rPr lang="en-US" sz="2400" dirty="0" smtClean="0"/>
              <a:t>802.11a, 802.11b, and </a:t>
            </a:r>
            <a:r>
              <a:rPr lang="en-US" sz="2400" dirty="0" smtClean="0"/>
              <a:t>802.11g.</a:t>
            </a:r>
          </a:p>
          <a:p>
            <a:pPr marL="344488" indent="-344488" algn="just">
              <a:buFont typeface="Arial" pitchFamily="34" charset="0"/>
              <a:buChar char="•"/>
            </a:pPr>
            <a:r>
              <a:rPr lang="en-US" sz="2400" dirty="0" smtClean="0"/>
              <a:t>The </a:t>
            </a:r>
            <a:r>
              <a:rPr lang="en-US" sz="2400" dirty="0" smtClean="0"/>
              <a:t>entire bandwidth may not be available for </a:t>
            </a:r>
            <a:r>
              <a:rPr lang="en-US" sz="2400" dirty="0" smtClean="0"/>
              <a:t>single </a:t>
            </a:r>
            <a:r>
              <a:rPr lang="en-US" sz="2400" dirty="0" smtClean="0"/>
              <a:t>station as it requires several network interface cards and APs.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N" dirty="0" smtClean="0"/>
              <a:t>The Multimode 802.11 – IEEE 802.11a/b/g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400" dirty="0" smtClean="0"/>
              <a:t>The multimode WLAN clients that are 802.11a/b/g compatible can connect </a:t>
            </a:r>
            <a:r>
              <a:rPr lang="en-US" sz="2400" dirty="0" smtClean="0"/>
              <a:t>to any </a:t>
            </a:r>
            <a:r>
              <a:rPr lang="en-US" sz="2400" dirty="0" smtClean="0"/>
              <a:t>802.11 AP transparently, leading to enhanced roaming services across </a:t>
            </a:r>
            <a:r>
              <a:rPr lang="en-US" sz="2400" dirty="0" smtClean="0"/>
              <a:t>different networks.</a:t>
            </a:r>
          </a:p>
          <a:p>
            <a:pPr algn="just"/>
            <a:r>
              <a:rPr lang="en-US" sz="2400" dirty="0" smtClean="0"/>
              <a:t>An </a:t>
            </a:r>
            <a:r>
              <a:rPr lang="en-US" sz="2400" dirty="0" smtClean="0"/>
              <a:t>802.11a/b/g client that detects carriers from different APs </a:t>
            </a:r>
            <a:r>
              <a:rPr lang="en-US" sz="2400" dirty="0" smtClean="0"/>
              <a:t>using 802.11b</a:t>
            </a:r>
            <a:r>
              <a:rPr lang="en-US" sz="2400" dirty="0" smtClean="0"/>
              <a:t>, 802.11a, and 802.11g is illustrated in </a:t>
            </a:r>
            <a:r>
              <a:rPr lang="en-US" sz="2400" dirty="0" smtClean="0"/>
              <a:t>below figure.</a:t>
            </a:r>
          </a:p>
          <a:p>
            <a:pPr algn="just"/>
            <a:r>
              <a:rPr lang="en-US" sz="2400" dirty="0" smtClean="0"/>
              <a:t>The 802.11a/b/g client </a:t>
            </a:r>
            <a:r>
              <a:rPr lang="en-US" sz="2400" dirty="0" smtClean="0"/>
              <a:t>searches for carrier in all the bands of operation and selects the most </a:t>
            </a:r>
            <a:r>
              <a:rPr lang="en-US" sz="2400" dirty="0" smtClean="0"/>
              <a:t>appropriate </a:t>
            </a:r>
            <a:r>
              <a:rPr lang="en-US" sz="2400" dirty="0" smtClean="0"/>
              <a:t>one</a:t>
            </a:r>
            <a:r>
              <a:rPr lang="en-US" sz="2400" dirty="0" smtClean="0"/>
              <a:t>.</a:t>
            </a:r>
          </a:p>
          <a:p>
            <a:pPr algn="just"/>
            <a:r>
              <a:rPr lang="en-US" sz="2400" dirty="0" smtClean="0"/>
              <a:t>Hence</a:t>
            </a:r>
            <a:r>
              <a:rPr lang="en-US" sz="2400" dirty="0" smtClean="0"/>
              <a:t>, the new generation of wireless LAN clients are expected </a:t>
            </a:r>
            <a:r>
              <a:rPr lang="en-US" sz="2400" dirty="0" smtClean="0"/>
              <a:t>to be </a:t>
            </a:r>
            <a:r>
              <a:rPr lang="en-US" sz="2400" dirty="0" smtClean="0"/>
              <a:t>capable of operating in all these different modes, requiring a wide </a:t>
            </a:r>
            <a:r>
              <a:rPr lang="en-US" sz="2400" dirty="0" smtClean="0"/>
              <a:t>frequency tuning </a:t>
            </a:r>
            <a:r>
              <a:rPr lang="en-US" sz="2400" dirty="0" smtClean="0"/>
              <a:t>range (2 GHz to 6 GHz), multiple MAC implementations, and </a:t>
            </a:r>
            <a:r>
              <a:rPr lang="en-US" sz="2400" dirty="0" smtClean="0"/>
              <a:t>multiple baseband </a:t>
            </a:r>
            <a:r>
              <a:rPr lang="en-US" sz="2400" dirty="0" smtClean="0"/>
              <a:t>processors.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>
            <a:normAutofit/>
          </a:bodyPr>
          <a:lstStyle/>
          <a:p>
            <a:r>
              <a:rPr lang="en-IN" sz="3600" dirty="0" smtClean="0"/>
              <a:t>The Multimode 802.11 – IEEE 802.11a/b/g</a:t>
            </a:r>
            <a:endParaRPr lang="en-US" sz="36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6870" t="18520" r="23496" b="7401"/>
          <a:stretch>
            <a:fillRect/>
          </a:stretch>
        </p:blipFill>
        <p:spPr bwMode="auto">
          <a:xfrm>
            <a:off x="0" y="823252"/>
            <a:ext cx="9144000" cy="6034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N" dirty="0" smtClean="0"/>
              <a:t>The Multimode 802.11 – IEEE 802.11a/b/g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en-US" dirty="0" smtClean="0"/>
              <a:t>A multimode </a:t>
            </a:r>
            <a:r>
              <a:rPr lang="en-US" dirty="0" smtClean="0"/>
              <a:t>LAN client </a:t>
            </a:r>
            <a:r>
              <a:rPr lang="en-US" dirty="0" smtClean="0"/>
              <a:t>is designed to automatically select the strongest detected carrier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A schematic diagram </a:t>
            </a:r>
            <a:r>
              <a:rPr lang="en-US" dirty="0" smtClean="0"/>
              <a:t>of the 802.11a/b/g client interface is shown in </a:t>
            </a:r>
            <a:r>
              <a:rPr lang="en-US" dirty="0" smtClean="0"/>
              <a:t>below figure.</a:t>
            </a:r>
          </a:p>
          <a:p>
            <a:pPr algn="just"/>
            <a:r>
              <a:rPr lang="en-US" dirty="0" smtClean="0"/>
              <a:t>The major difference </a:t>
            </a:r>
            <a:r>
              <a:rPr lang="en-US" dirty="0" smtClean="0"/>
              <a:t>between this interface card and the traditional single-mode client </a:t>
            </a:r>
            <a:r>
              <a:rPr lang="en-US" dirty="0" smtClean="0"/>
              <a:t>interface is </a:t>
            </a:r>
            <a:r>
              <a:rPr lang="en-US" dirty="0" smtClean="0"/>
              <a:t>the presence of multiple chipsets that can process the physical layer </a:t>
            </a:r>
            <a:r>
              <a:rPr lang="en-US" dirty="0" smtClean="0"/>
              <a:t>information belonging </a:t>
            </a:r>
            <a:r>
              <a:rPr lang="en-US" dirty="0" smtClean="0"/>
              <a:t>to different 802.11 variants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It </a:t>
            </a:r>
            <a:r>
              <a:rPr lang="en-US" dirty="0" smtClean="0"/>
              <a:t>is necessary to have at least two </a:t>
            </a:r>
            <a:r>
              <a:rPr lang="en-US" dirty="0" smtClean="0"/>
              <a:t>such physical </a:t>
            </a:r>
            <a:r>
              <a:rPr lang="en-US" dirty="0" smtClean="0"/>
              <a:t>layer chipsets — one for the 2.4 GHz frequency range and the other for </a:t>
            </a:r>
            <a:r>
              <a:rPr lang="en-US" dirty="0" smtClean="0"/>
              <a:t>the 5 </a:t>
            </a:r>
            <a:r>
              <a:rPr lang="en-US" dirty="0" smtClean="0"/>
              <a:t>GHz frequency range to handle 802.11a/b/g physical layers.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Multimode </a:t>
            </a:r>
            <a:r>
              <a:rPr lang="en-US" sz="3600" dirty="0" smtClean="0"/>
              <a:t>802.11 - Schematic </a:t>
            </a:r>
            <a:r>
              <a:rPr lang="en-US" sz="3600" dirty="0" smtClean="0"/>
              <a:t>diagram of the multimode 802.11 client </a:t>
            </a:r>
            <a:r>
              <a:rPr lang="en-US" sz="3600" dirty="0" smtClean="0"/>
              <a:t>interface</a:t>
            </a:r>
            <a:endParaRPr lang="en-US" sz="36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2825"/>
          <a:stretch>
            <a:fillRect/>
          </a:stretch>
        </p:blipFill>
        <p:spPr bwMode="auto">
          <a:xfrm>
            <a:off x="0" y="1828800"/>
            <a:ext cx="8947402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THE </a:t>
            </a:r>
            <a:r>
              <a:rPr lang="en-US" b="1" dirty="0" smtClean="0"/>
              <a:t>MULTIMODE 802.11 — IEEE 802.11a/b/g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n-US" dirty="0" smtClean="0"/>
              <a:t>The control </a:t>
            </a:r>
            <a:r>
              <a:rPr lang="en-US" dirty="0" smtClean="0"/>
              <a:t>signals from </a:t>
            </a:r>
            <a:r>
              <a:rPr lang="en-US" dirty="0" smtClean="0"/>
              <a:t>the baseband controller are used to switch to one particular physical </a:t>
            </a:r>
            <a:r>
              <a:rPr lang="en-US" dirty="0" smtClean="0"/>
              <a:t>layer chipset </a:t>
            </a:r>
            <a:r>
              <a:rPr lang="en-US" dirty="0" smtClean="0"/>
              <a:t>depending on the availability and signal strength from the APs. </a:t>
            </a:r>
            <a:endParaRPr lang="en-US" dirty="0" smtClean="0"/>
          </a:p>
          <a:p>
            <a:pPr algn="just"/>
            <a:r>
              <a:rPr lang="en-US" dirty="0" smtClean="0"/>
              <a:t>In addition to </a:t>
            </a:r>
            <a:r>
              <a:rPr lang="en-US" dirty="0" smtClean="0"/>
              <a:t>the switching decisions, the baseband module includes the MAC </a:t>
            </a:r>
            <a:r>
              <a:rPr lang="en-US" dirty="0" smtClean="0"/>
              <a:t>implementations and </a:t>
            </a:r>
            <a:r>
              <a:rPr lang="en-US" dirty="0" smtClean="0"/>
              <a:t>the interfaces to the PC bus standards such as PCI, mini-PCI, and </a:t>
            </a:r>
            <a:r>
              <a:rPr lang="en-US" dirty="0" err="1" smtClean="0"/>
              <a:t>CardBus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Software </a:t>
            </a:r>
            <a:r>
              <a:rPr lang="en-US" b="1" dirty="0" smtClean="0"/>
              <a:t>Radio-Based Multimode Systems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en-US" dirty="0" smtClean="0"/>
              <a:t>Software-defined radio (popularly known as software radio) </a:t>
            </a:r>
            <a:r>
              <a:rPr lang="en-US" dirty="0" smtClean="0"/>
              <a:t> </a:t>
            </a:r>
            <a:r>
              <a:rPr lang="en-US" dirty="0" smtClean="0"/>
              <a:t>is a proven </a:t>
            </a:r>
            <a:r>
              <a:rPr lang="en-US" dirty="0" smtClean="0"/>
              <a:t>technology in </a:t>
            </a:r>
            <a:r>
              <a:rPr lang="en-US" dirty="0" smtClean="0"/>
              <a:t>military wireless communication systems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In </a:t>
            </a:r>
            <a:r>
              <a:rPr lang="en-US" dirty="0" smtClean="0"/>
              <a:t>a software-defined radio </a:t>
            </a:r>
            <a:r>
              <a:rPr lang="en-US" dirty="0" smtClean="0"/>
              <a:t>system, the </a:t>
            </a:r>
            <a:r>
              <a:rPr lang="en-US" dirty="0" smtClean="0"/>
              <a:t>different modules of a radio interface such as IF (intermediate frequency</a:t>
            </a:r>
            <a:r>
              <a:rPr lang="en-US" dirty="0" smtClean="0"/>
              <a:t>), base </a:t>
            </a:r>
            <a:r>
              <a:rPr lang="en-US" dirty="0" smtClean="0"/>
              <a:t>band, and bit stream processors are implemented through </a:t>
            </a:r>
            <a:r>
              <a:rPr lang="en-US" dirty="0" smtClean="0"/>
              <a:t>general-purpose programmable </a:t>
            </a:r>
            <a:r>
              <a:rPr lang="en-US" dirty="0" smtClean="0"/>
              <a:t>digital signal processors (DSPs</a:t>
            </a:r>
            <a:r>
              <a:rPr lang="en-US" dirty="0" smtClean="0"/>
              <a:t>).</a:t>
            </a:r>
          </a:p>
          <a:p>
            <a:pPr algn="just"/>
            <a:r>
              <a:rPr lang="en-US" dirty="0" smtClean="0"/>
              <a:t>Hence </a:t>
            </a:r>
            <a:r>
              <a:rPr lang="en-US" dirty="0" smtClean="0"/>
              <a:t>such programmable, </a:t>
            </a:r>
            <a:r>
              <a:rPr lang="en-US" dirty="0" smtClean="0"/>
              <a:t>multimode, and </a:t>
            </a:r>
            <a:r>
              <a:rPr lang="en-US" dirty="0" smtClean="0"/>
              <a:t>multiband radio interfaces can provide low-cost terminals that </a:t>
            </a:r>
            <a:r>
              <a:rPr lang="en-US" dirty="0" smtClean="0"/>
              <a:t>can operate </a:t>
            </a:r>
            <a:r>
              <a:rPr lang="en-US" dirty="0" smtClean="0"/>
              <a:t>across several different networks.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4859</TotalTime>
  <Words>763</Words>
  <Application>Microsoft Office PowerPoint</Application>
  <PresentationFormat>On-screen Show (4:3)</PresentationFormat>
  <Paragraphs>41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The Multimode 802.11 – IEEE 802.11a/b/g</vt:lpstr>
      <vt:lpstr>The Multimode 802.11 – IEEE 802.11a/b/g</vt:lpstr>
      <vt:lpstr>Comparison of bandwidth in multimode 802.11 systems</vt:lpstr>
      <vt:lpstr>The Multimode 802.11 – IEEE 802.11a/b/g</vt:lpstr>
      <vt:lpstr>The Multimode 802.11 – IEEE 802.11a/b/g</vt:lpstr>
      <vt:lpstr>The Multimode 802.11 – IEEE 802.11a/b/g</vt:lpstr>
      <vt:lpstr>Multimode 802.11 - Schematic diagram of the multimode 802.11 client interface</vt:lpstr>
      <vt:lpstr>THE MULTIMODE 802.11 — IEEE 802.11a/b/g</vt:lpstr>
      <vt:lpstr>Software Radio-Based Multimode Systems</vt:lpstr>
      <vt:lpstr>Software Radio-Based Multimode Systems</vt:lpstr>
      <vt:lpstr>An illustration of operation of software-defined multimode wireless client</vt:lpstr>
      <vt:lpstr>Software Radio-Based Multimode Systems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Multimode 802.11 – IEEE 802.11a/b/g</dc:title>
  <dc:creator>AVINASH</dc:creator>
  <cp:lastModifiedBy>AVINASH</cp:lastModifiedBy>
  <cp:revision>21</cp:revision>
  <dcterms:created xsi:type="dcterms:W3CDTF">2006-08-16T00:00:00Z</dcterms:created>
  <dcterms:modified xsi:type="dcterms:W3CDTF">2022-12-26T14:56:17Z</dcterms:modified>
</cp:coreProperties>
</file>