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71" r:id="rId16"/>
    <p:sldId id="272" r:id="rId17"/>
    <p:sldId id="273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Optical Wireless Networks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illustration of the wireless optical WDM point-to-point link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299" t="21875" r="8638" b="15625"/>
          <a:stretch>
            <a:fillRect/>
          </a:stretch>
        </p:blipFill>
        <p:spPr bwMode="auto">
          <a:xfrm>
            <a:off x="0" y="1803400"/>
            <a:ext cx="9144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WDM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Optical wireless WDM technology is expected to increase the bandwidth to a greater extent over the wireless technologies.</a:t>
            </a:r>
          </a:p>
          <a:p>
            <a:pPr algn="just"/>
            <a:r>
              <a:rPr lang="en-US" dirty="0" smtClean="0"/>
              <a:t>It has several disadvantages, some of which are 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LoS</a:t>
            </a:r>
            <a:r>
              <a:rPr lang="en-US" dirty="0" smtClean="0"/>
              <a:t> link break can lead to the loss of a tremendous amount of data</a:t>
            </a:r>
          </a:p>
          <a:p>
            <a:pPr lvl="1" algn="just"/>
            <a:r>
              <a:rPr lang="en-US" dirty="0" smtClean="0"/>
              <a:t>(ii) dense smoke, rain, birds, kites, and other atmospheric changes can lead to link breaks</a:t>
            </a:r>
          </a:p>
          <a:p>
            <a:pPr algn="just"/>
            <a:r>
              <a:rPr lang="en-US" dirty="0" smtClean="0"/>
              <a:t>Reliability is one of the major design objectives for designing wireless optical WDM networks.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WDM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Below figure illustrates an optical wireless metro area ring network formed by several optical wireless point-to-point links.</a:t>
            </a:r>
          </a:p>
          <a:p>
            <a:pPr algn="just"/>
            <a:r>
              <a:rPr lang="en-US" dirty="0" smtClean="0"/>
              <a:t>In cities where laying of fibers is difficult or expensive, optical wireless rings are suitable alternatives.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015" t="28097" r="37695" b="12901"/>
          <a:stretch>
            <a:fillRect/>
          </a:stretch>
        </p:blipFill>
        <p:spPr bwMode="auto">
          <a:xfrm>
            <a:off x="-1" y="0"/>
            <a:ext cx="71885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58280" y="304800"/>
            <a:ext cx="2785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An illustration of the wireless optical WDM ring network.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Optical Wireless WDM 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 multi-party communication in a wireless LAN environment using the radio spectrum can be replaced with the optical wireless WDM (OWWDM) system that can provide a much higher bandwidth with reduced interference and high wavelength reusability. </a:t>
            </a:r>
          </a:p>
          <a:p>
            <a:pPr algn="just"/>
            <a:r>
              <a:rPr lang="en-US" dirty="0" smtClean="0"/>
              <a:t>Below table compares the RF wireless LANs and OWWDM wireless LANs. </a:t>
            </a:r>
          </a:p>
          <a:p>
            <a:pPr algn="just"/>
            <a:r>
              <a:rPr lang="en-US" dirty="0" smtClean="0"/>
              <a:t>An illustration of the operation of OWWDM LAN is shown in below figure. </a:t>
            </a:r>
          </a:p>
          <a:p>
            <a:pPr algn="just"/>
            <a:r>
              <a:rPr lang="en-US" dirty="0" smtClean="0"/>
              <a:t>Here the stations can connect to the OWWDM AP (access point) using the control wavelength (</a:t>
            </a:r>
            <a:r>
              <a:rPr lang="en-US" dirty="0" err="1" smtClean="0"/>
              <a:t>λC</a:t>
            </a:r>
            <a:r>
              <a:rPr lang="en-US" dirty="0" smtClean="0"/>
              <a:t>) and obtain any data wavelength (</a:t>
            </a:r>
            <a:r>
              <a:rPr lang="en-US" dirty="0" err="1" smtClean="0"/>
              <a:t>λi</a:t>
            </a:r>
            <a:r>
              <a:rPr lang="en-US" dirty="0" smtClean="0"/>
              <a:t> where </a:t>
            </a:r>
            <a:r>
              <a:rPr lang="en-US" dirty="0" err="1" smtClean="0"/>
              <a:t>i</a:t>
            </a:r>
            <a:r>
              <a:rPr lang="en-US" dirty="0" smtClean="0"/>
              <a:t> = 1, 2, . . .,N) for data transfer. </a:t>
            </a:r>
          </a:p>
          <a:p>
            <a:pPr algn="just"/>
            <a:r>
              <a:rPr lang="en-US" dirty="0" smtClean="0"/>
              <a:t>This necessitates wavelength tuning capabilities at the stations and the ability to operate over multiple wavelengths at the APs.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RF wireless LANs versus OWWDM wireless LANs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149" y="1107923"/>
            <a:ext cx="6586451" cy="575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316" t="2222" r="947"/>
          <a:stretch>
            <a:fillRect/>
          </a:stretch>
        </p:blipFill>
        <p:spPr bwMode="auto">
          <a:xfrm>
            <a:off x="609600" y="0"/>
            <a:ext cx="77931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 conceptual illustration of OWWDM LAN</a:t>
            </a:r>
            <a:endParaRPr lang="en-US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50" t="4878" r="1911"/>
          <a:stretch>
            <a:fillRect/>
          </a:stretch>
        </p:blipFill>
        <p:spPr bwMode="auto">
          <a:xfrm>
            <a:off x="304800" y="17526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Issues in OWWDM 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 smtClean="0"/>
              <a:t>The major issues in a practical OWWDM LAN include the choice of the protocols and subsystems.</a:t>
            </a:r>
          </a:p>
          <a:p>
            <a:pPr algn="just"/>
            <a:r>
              <a:rPr lang="en-US" sz="2300" dirty="0" smtClean="0"/>
              <a:t>MAC protocols for optical fiber LANs that belong to the category of broadcast-and-select can be extended to work in OWWDMs also.</a:t>
            </a:r>
          </a:p>
          <a:p>
            <a:pPr algn="just"/>
            <a:r>
              <a:rPr lang="en-US" sz="2300" dirty="0" smtClean="0"/>
              <a:t>Additional capabilities such as wavelength conversion and tuning are required for the operation of OWWDM.</a:t>
            </a:r>
          </a:p>
          <a:p>
            <a:pPr algn="just"/>
            <a:r>
              <a:rPr lang="en-US" sz="2300" dirty="0" smtClean="0"/>
              <a:t>The factors affecting the performance of such a system are path loss, interference, receiver sensitivity, and protocol efficiency.</a:t>
            </a:r>
          </a:p>
          <a:p>
            <a:pPr algn="just"/>
            <a:r>
              <a:rPr lang="en-US" sz="2300" dirty="0" smtClean="0"/>
              <a:t>In addition to all other technical issues, safety issue assumes significance in the design due to the fact that high optical energy in the specified optical bands can damage human eyes.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Short-Range Infrared Communication</a:t>
            </a:r>
          </a:p>
          <a:p>
            <a:pPr algn="just"/>
            <a:r>
              <a:rPr lang="en-US" dirty="0" smtClean="0"/>
              <a:t>Optical Wireless WDM</a:t>
            </a:r>
          </a:p>
          <a:p>
            <a:pPr algn="just"/>
            <a:r>
              <a:rPr lang="en-US" dirty="0" smtClean="0"/>
              <a:t>Optical Wireless WDM LAN</a:t>
            </a:r>
          </a:p>
          <a:p>
            <a:pPr lvl="1" algn="just"/>
            <a:r>
              <a:rPr lang="en-US" dirty="0" smtClean="0"/>
              <a:t>Issues in OWWDM LANs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Optical wireless communication enables communication using infrared rays and light waves operating at frequencies well beyond the visible spectrum for high data rate local communication.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advantages of optical wireless communication include significantly less interference due to its lack of penetration through walls, positioning of spectrum at a completely unregulated and unlicensed band, increased security, and high data rate.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Optical wireless technology promises broadband data delivery at short ranges in point-to-multipoint LANs and point-to-point medium-distance optical links.</a:t>
            </a:r>
          </a:p>
          <a:p>
            <a:pPr algn="just"/>
            <a:r>
              <a:rPr lang="en-US" dirty="0" smtClean="0"/>
              <a:t>Optical wireless transmission can be classified into short-range communication and long-range communication systems.</a:t>
            </a:r>
          </a:p>
          <a:p>
            <a:pPr algn="just"/>
            <a:r>
              <a:rPr lang="en-US" dirty="0" smtClean="0"/>
              <a:t>A comparison of these two types of optical wireless transmission schemes is given in below table.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comparison of optical wireless technologies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2632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Wireless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Long-range communication systems are mainly used for outdoor point-to-point optical links and short-range systems are used in indoor and outdoor applications.</a:t>
            </a:r>
          </a:p>
          <a:p>
            <a:pPr algn="just"/>
            <a:r>
              <a:rPr lang="en-US" dirty="0" smtClean="0"/>
              <a:t>The long-range optical wireless systems can operate over a distance of hundreds of meters only. </a:t>
            </a:r>
          </a:p>
          <a:p>
            <a:pPr algn="just"/>
            <a:r>
              <a:rPr lang="en-US" dirty="0" smtClean="0"/>
              <a:t>The short-range systems operate over a distance of few meters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Short-Range Infrared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Infrared Data Association (IrDA) has developed standards that work on widely ranging data transfer rates (9.6 Kbps – 4 Mbps).</a:t>
            </a:r>
          </a:p>
          <a:p>
            <a:pPr algn="just"/>
            <a:r>
              <a:rPr lang="en-US" dirty="0" smtClean="0"/>
              <a:t>The indoor short-range communication can be classified into 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Directed transmission</a:t>
            </a:r>
          </a:p>
          <a:p>
            <a:pPr lvl="1" algn="just"/>
            <a:r>
              <a:rPr lang="en-US" dirty="0" smtClean="0"/>
              <a:t>(ii) Diffusion-based transmission</a:t>
            </a:r>
          </a:p>
          <a:p>
            <a:pPr algn="just"/>
            <a:r>
              <a:rPr lang="en-US" dirty="0" smtClean="0"/>
              <a:t>In </a:t>
            </a:r>
            <a:r>
              <a:rPr lang="en-US" b="1" dirty="0" smtClean="0">
                <a:solidFill>
                  <a:srgbClr val="FF0000"/>
                </a:solidFill>
              </a:rPr>
              <a:t>directed transmission</a:t>
            </a:r>
            <a:r>
              <a:rPr lang="en-US" dirty="0" smtClean="0"/>
              <a:t>, the transmitter and receiver are required to be pointed to each other and there should exist a line of sight (</a:t>
            </a:r>
            <a:r>
              <a:rPr lang="en-US" dirty="0" err="1" smtClean="0"/>
              <a:t>LoS</a:t>
            </a:r>
            <a:r>
              <a:rPr lang="en-US" dirty="0" smtClean="0"/>
              <a:t>) transmission link between them.</a:t>
            </a:r>
          </a:p>
          <a:p>
            <a:pPr algn="just"/>
            <a:r>
              <a:rPr lang="en-US" dirty="0" smtClean="0"/>
              <a:t>In </a:t>
            </a:r>
            <a:r>
              <a:rPr lang="en-US" b="1" dirty="0" smtClean="0">
                <a:solidFill>
                  <a:srgbClr val="FF0000"/>
                </a:solidFill>
              </a:rPr>
              <a:t>diffusion-based transmission</a:t>
            </a:r>
            <a:r>
              <a:rPr lang="en-US" dirty="0" smtClean="0"/>
              <a:t>, the transmitter and receiver need not have a </a:t>
            </a:r>
            <a:r>
              <a:rPr lang="en-US" dirty="0" err="1" smtClean="0"/>
              <a:t>LoS</a:t>
            </a:r>
            <a:r>
              <a:rPr lang="en-US" dirty="0" smtClean="0"/>
              <a:t> for communication.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comparison of two short-range transmission schemes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1752600"/>
            <a:ext cx="837272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Optical Wireless WDM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wavelength division multiplexing (WDM) is a method of sending many light beams of different wavelengths simultaneously down the core of an optical fiber.</a:t>
            </a:r>
          </a:p>
          <a:p>
            <a:pPr algn="just"/>
            <a:r>
              <a:rPr lang="en-US" dirty="0" smtClean="0"/>
              <a:t>Operating on the basis of the WDM technology, an optical wireless network utilizes different wavelengths between a point-to-point wireless link. </a:t>
            </a:r>
          </a:p>
          <a:p>
            <a:pPr algn="just"/>
            <a:r>
              <a:rPr lang="en-US" dirty="0" smtClean="0"/>
              <a:t>This enables carrying large number of simultaneous sessions across a sender-receiver pair.</a:t>
            </a:r>
          </a:p>
          <a:p>
            <a:pPr algn="just"/>
            <a:r>
              <a:rPr lang="en-US" dirty="0" smtClean="0"/>
              <a:t>First-generation point-to-point wireless WDM systems with four wavelengths, each carrying a data rate of 2.5 </a:t>
            </a:r>
            <a:r>
              <a:rPr lang="en-US" dirty="0" err="1" smtClean="0"/>
              <a:t>Gbps</a:t>
            </a:r>
            <a:r>
              <a:rPr lang="en-US" dirty="0" smtClean="0"/>
              <a:t>, make a total transfer rate of 10 </a:t>
            </a:r>
            <a:r>
              <a:rPr lang="en-US" dirty="0" err="1" smtClean="0"/>
              <a:t>Gbps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791</Words>
  <Application>Microsoft Office PowerPoint</Application>
  <PresentationFormat>On-screen Show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Optical Wireless Networks</vt:lpstr>
      <vt:lpstr>Optical Wireless Networks</vt:lpstr>
      <vt:lpstr>Optical Wireless Networks</vt:lpstr>
      <vt:lpstr>Optical Wireless Networks</vt:lpstr>
      <vt:lpstr>A comparison of optical wireless technologies</vt:lpstr>
      <vt:lpstr>Optical Wireless Networks</vt:lpstr>
      <vt:lpstr>Short-Range Infrared Communication</vt:lpstr>
      <vt:lpstr>A comparison of two short-range transmission schemes</vt:lpstr>
      <vt:lpstr>Optical Wireless WDM</vt:lpstr>
      <vt:lpstr>An illustration of the wireless optical WDM point-to-point link</vt:lpstr>
      <vt:lpstr>Optical Wireless WDM</vt:lpstr>
      <vt:lpstr>Optical Wireless WDM</vt:lpstr>
      <vt:lpstr>Slide 13</vt:lpstr>
      <vt:lpstr>Optical Wireless WDM LAN</vt:lpstr>
      <vt:lpstr>RF wireless LANs versus OWWDM wireless LANs</vt:lpstr>
      <vt:lpstr>Slide 16</vt:lpstr>
      <vt:lpstr>A conceptual illustration of OWWDM LAN</vt:lpstr>
      <vt:lpstr>Issues in OWWDM LANs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Optical Wireless Networks</dc:title>
  <dc:creator>AVINASH</dc:creator>
  <cp:lastModifiedBy>AVINASH</cp:lastModifiedBy>
  <cp:revision>27</cp:revision>
  <dcterms:created xsi:type="dcterms:W3CDTF">2006-08-16T00:00:00Z</dcterms:created>
  <dcterms:modified xsi:type="dcterms:W3CDTF">2022-12-23T03:54:26Z</dcterms:modified>
</cp:coreProperties>
</file>