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handoutMasterIdLst>
    <p:handoutMasterId r:id="rId15"/>
  </p:handoutMasterIdLst>
  <p:sldIdLst>
    <p:sldId id="270" r:id="rId2"/>
    <p:sldId id="271" r:id="rId3"/>
    <p:sldId id="272" r:id="rId4"/>
    <p:sldId id="273" r:id="rId5"/>
    <p:sldId id="274" r:id="rId6"/>
    <p:sldId id="275" r:id="rId7"/>
    <p:sldId id="276" r:id="rId8"/>
    <p:sldId id="277" r:id="rId9"/>
    <p:sldId id="278" r:id="rId10"/>
    <p:sldId id="279" r:id="rId11"/>
    <p:sldId id="280" r:id="rId12"/>
    <p:sldId id="281"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9D9A731-704D-4C0D-86B1-0B27AA158CD8}" type="datetimeFigureOut">
              <a:rPr lang="en-US" smtClean="0"/>
              <a:t>1/2/2023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196110E-C442-4598-9293-83DD815677B3}"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664" name="Rectangle 2"/>
          <p:cNvSpPr>
            <a:spLocks noGrp="1" noChangeArrowheads="1"/>
          </p:cNvSpPr>
          <p:nvPr>
            <p:ph type="hdr" sz="quarter"/>
          </p:nvPr>
        </p:nvSpPr>
        <p:spPr bwMode="auto">
          <a:xfrm>
            <a:off x="2"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l">
              <a:defRPr sz="1100"/>
            </a:lvl1pPr>
          </a:lstStyle>
          <a:p>
            <a:endParaRPr lang="en-US"/>
          </a:p>
        </p:txBody>
      </p:sp>
      <p:sp>
        <p:nvSpPr>
          <p:cNvPr id="1048665" name="Rectangle 3"/>
          <p:cNvSpPr>
            <a:spLocks noGrp="1" noChangeArrowheads="1"/>
          </p:cNvSpPr>
          <p:nvPr>
            <p:ph type="dt" idx="1"/>
          </p:nvPr>
        </p:nvSpPr>
        <p:spPr bwMode="auto">
          <a:xfrm>
            <a:off x="4021139"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r">
              <a:defRPr sz="1100"/>
            </a:lvl1pPr>
          </a:lstStyle>
          <a:p>
            <a:endParaRPr lang="en-US"/>
          </a:p>
        </p:txBody>
      </p:sp>
      <p:sp>
        <p:nvSpPr>
          <p:cNvPr id="1048666"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headEnd/>
            <a:tailEnd/>
          </a:ln>
          <a:effectLst/>
        </p:spPr>
      </p:sp>
      <p:sp>
        <p:nvSpPr>
          <p:cNvPr id="1048667" name="Rectangle 5"/>
          <p:cNvSpPr>
            <a:spLocks noGrp="1" noChangeArrowheads="1"/>
          </p:cNvSpPr>
          <p:nvPr>
            <p:ph type="body" sz="quarter" idx="3"/>
          </p:nvPr>
        </p:nvSpPr>
        <p:spPr bwMode="auto">
          <a:xfrm>
            <a:off x="709614" y="4862514"/>
            <a:ext cx="5680075" cy="4605337"/>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8668" name="Rectangle 6"/>
          <p:cNvSpPr>
            <a:spLocks noGrp="1" noChangeArrowheads="1"/>
          </p:cNvSpPr>
          <p:nvPr>
            <p:ph type="ftr" sz="quarter" idx="4"/>
          </p:nvPr>
        </p:nvSpPr>
        <p:spPr bwMode="auto">
          <a:xfrm>
            <a:off x="2"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l">
              <a:defRPr sz="1100"/>
            </a:lvl1pPr>
          </a:lstStyle>
          <a:p>
            <a:endParaRPr lang="en-US"/>
          </a:p>
        </p:txBody>
      </p:sp>
      <p:sp>
        <p:nvSpPr>
          <p:cNvPr id="1048669" name="Rectangle 7"/>
          <p:cNvSpPr>
            <a:spLocks noGrp="1" noChangeArrowheads="1"/>
          </p:cNvSpPr>
          <p:nvPr>
            <p:ph type="sldNum" sz="quarter" idx="5"/>
          </p:nvPr>
        </p:nvSpPr>
        <p:spPr bwMode="auto">
          <a:xfrm>
            <a:off x="4021139"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r">
              <a:defRPr sz="1100"/>
            </a:lvl1pPr>
          </a:lstStyle>
          <a:p>
            <a:fld id="{A9A0EA98-5831-4853-B862-C702E6EB345C}"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48596"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1048597"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1048598" name="Date Placeholder 3"/>
          <p:cNvSpPr>
            <a:spLocks noGrp="1"/>
          </p:cNvSpPr>
          <p:nvPr>
            <p:ph type="dt" sz="half" idx="10"/>
          </p:nvPr>
        </p:nvSpPr>
        <p:spPr/>
        <p:txBody>
          <a:bodyPr/>
          <a:lstStyle/>
          <a:p>
            <a:fld id="{1D8BD707-D9CF-40AE-B4C6-C98DA3205C09}" type="datetimeFigureOut">
              <a:rPr lang="en-US" smtClean="0"/>
              <a:pPr/>
              <a:t>1/2/2023</a:t>
            </a:fld>
            <a:endParaRPr lang="en-US"/>
          </a:p>
        </p:txBody>
      </p:sp>
      <p:sp>
        <p:nvSpPr>
          <p:cNvPr id="1048599" name="Footer Placeholder 4"/>
          <p:cNvSpPr>
            <a:spLocks noGrp="1"/>
          </p:cNvSpPr>
          <p:nvPr>
            <p:ph type="ftr" sz="quarter" idx="11"/>
          </p:nvPr>
        </p:nvSpPr>
        <p:spPr/>
        <p:txBody>
          <a:bodyPr/>
          <a:lstStyle/>
          <a:p>
            <a:endParaRPr lang="en-US"/>
          </a:p>
        </p:txBody>
      </p:sp>
      <p:sp>
        <p:nvSpPr>
          <p:cNvPr id="1048600"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048631" name="Title 1"/>
          <p:cNvSpPr>
            <a:spLocks noGrp="1"/>
          </p:cNvSpPr>
          <p:nvPr>
            <p:ph type="title"/>
          </p:nvPr>
        </p:nvSpPr>
        <p:spPr/>
        <p:txBody>
          <a:bodyPr/>
          <a:lstStyle/>
          <a:p>
            <a:r>
              <a:rPr lang="en-US" smtClean="0"/>
              <a:t>Click to edit Master title style</a:t>
            </a:r>
            <a:endParaRPr lang="en-US"/>
          </a:p>
        </p:txBody>
      </p:sp>
      <p:sp>
        <p:nvSpPr>
          <p:cNvPr id="1048632"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48633" name="Date Placeholder 3"/>
          <p:cNvSpPr>
            <a:spLocks noGrp="1"/>
          </p:cNvSpPr>
          <p:nvPr>
            <p:ph type="dt" sz="half" idx="10"/>
          </p:nvPr>
        </p:nvSpPr>
        <p:spPr/>
        <p:txBody>
          <a:bodyPr/>
          <a:lstStyle/>
          <a:p>
            <a:fld id="{1D8BD707-D9CF-40AE-B4C6-C98DA3205C09}" type="datetimeFigureOut">
              <a:rPr lang="en-US" smtClean="0"/>
              <a:pPr/>
              <a:t>1/2/2023</a:t>
            </a:fld>
            <a:endParaRPr lang="en-US"/>
          </a:p>
        </p:txBody>
      </p:sp>
      <p:sp>
        <p:nvSpPr>
          <p:cNvPr id="1048634" name="Footer Placeholder 4"/>
          <p:cNvSpPr>
            <a:spLocks noGrp="1"/>
          </p:cNvSpPr>
          <p:nvPr>
            <p:ph type="ftr" sz="quarter" idx="11"/>
          </p:nvPr>
        </p:nvSpPr>
        <p:spPr/>
        <p:txBody>
          <a:bodyPr/>
          <a:lstStyle/>
          <a:p>
            <a:endParaRPr lang="en-US"/>
          </a:p>
        </p:txBody>
      </p:sp>
      <p:sp>
        <p:nvSpPr>
          <p:cNvPr id="1048635"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048620"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1048621"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48622" name="Date Placeholder 3"/>
          <p:cNvSpPr>
            <a:spLocks noGrp="1"/>
          </p:cNvSpPr>
          <p:nvPr>
            <p:ph type="dt" sz="half" idx="10"/>
          </p:nvPr>
        </p:nvSpPr>
        <p:spPr/>
        <p:txBody>
          <a:bodyPr/>
          <a:lstStyle/>
          <a:p>
            <a:fld id="{1D8BD707-D9CF-40AE-B4C6-C98DA3205C09}" type="datetimeFigureOut">
              <a:rPr lang="en-US" smtClean="0"/>
              <a:pPr/>
              <a:t>1/2/2023</a:t>
            </a:fld>
            <a:endParaRPr lang="en-US"/>
          </a:p>
        </p:txBody>
      </p:sp>
      <p:sp>
        <p:nvSpPr>
          <p:cNvPr id="1048623" name="Footer Placeholder 4"/>
          <p:cNvSpPr>
            <a:spLocks noGrp="1"/>
          </p:cNvSpPr>
          <p:nvPr>
            <p:ph type="ftr" sz="quarter" idx="11"/>
          </p:nvPr>
        </p:nvSpPr>
        <p:spPr/>
        <p:txBody>
          <a:bodyPr/>
          <a:lstStyle/>
          <a:p>
            <a:endParaRPr lang="en-US"/>
          </a:p>
        </p:txBody>
      </p:sp>
      <p:sp>
        <p:nvSpPr>
          <p:cNvPr id="1048624"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48581" name="Title 1"/>
          <p:cNvSpPr>
            <a:spLocks noGrp="1"/>
          </p:cNvSpPr>
          <p:nvPr>
            <p:ph type="title"/>
          </p:nvPr>
        </p:nvSpPr>
        <p:spPr/>
        <p:txBody>
          <a:bodyPr/>
          <a:lstStyle/>
          <a:p>
            <a:r>
              <a:rPr lang="en-US" smtClean="0"/>
              <a:t>Click to edit Master title style</a:t>
            </a:r>
            <a:endParaRPr lang="en-US"/>
          </a:p>
        </p:txBody>
      </p:sp>
      <p:sp>
        <p:nvSpPr>
          <p:cNvPr id="1048582"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48583" name="Date Placeholder 3"/>
          <p:cNvSpPr>
            <a:spLocks noGrp="1"/>
          </p:cNvSpPr>
          <p:nvPr>
            <p:ph type="dt" sz="half" idx="10"/>
          </p:nvPr>
        </p:nvSpPr>
        <p:spPr/>
        <p:txBody>
          <a:bodyPr/>
          <a:lstStyle/>
          <a:p>
            <a:fld id="{1D8BD707-D9CF-40AE-B4C6-C98DA3205C09}" type="datetimeFigureOut">
              <a:rPr lang="en-US" smtClean="0"/>
              <a:pPr/>
              <a:t>1/2/2023</a:t>
            </a:fld>
            <a:endParaRPr lang="en-US"/>
          </a:p>
        </p:txBody>
      </p:sp>
      <p:sp>
        <p:nvSpPr>
          <p:cNvPr id="1048584" name="Footer Placeholder 4"/>
          <p:cNvSpPr>
            <a:spLocks noGrp="1"/>
          </p:cNvSpPr>
          <p:nvPr>
            <p:ph type="ftr" sz="quarter" idx="11"/>
          </p:nvPr>
        </p:nvSpPr>
        <p:spPr/>
        <p:txBody>
          <a:bodyPr/>
          <a:lstStyle/>
          <a:p>
            <a:endParaRPr lang="en-US"/>
          </a:p>
        </p:txBody>
      </p:sp>
      <p:sp>
        <p:nvSpPr>
          <p:cNvPr id="1048585"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48636"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1048637"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48638" name="Date Placeholder 3"/>
          <p:cNvSpPr>
            <a:spLocks noGrp="1"/>
          </p:cNvSpPr>
          <p:nvPr>
            <p:ph type="dt" sz="half" idx="10"/>
          </p:nvPr>
        </p:nvSpPr>
        <p:spPr/>
        <p:txBody>
          <a:bodyPr/>
          <a:lstStyle/>
          <a:p>
            <a:fld id="{1D8BD707-D9CF-40AE-B4C6-C98DA3205C09}" type="datetimeFigureOut">
              <a:rPr lang="en-US" smtClean="0"/>
              <a:pPr/>
              <a:t>1/2/2023</a:t>
            </a:fld>
            <a:endParaRPr lang="en-US"/>
          </a:p>
        </p:txBody>
      </p:sp>
      <p:sp>
        <p:nvSpPr>
          <p:cNvPr id="1048639" name="Footer Placeholder 4"/>
          <p:cNvSpPr>
            <a:spLocks noGrp="1"/>
          </p:cNvSpPr>
          <p:nvPr>
            <p:ph type="ftr" sz="quarter" idx="11"/>
          </p:nvPr>
        </p:nvSpPr>
        <p:spPr/>
        <p:txBody>
          <a:bodyPr/>
          <a:lstStyle/>
          <a:p>
            <a:endParaRPr lang="en-US"/>
          </a:p>
        </p:txBody>
      </p:sp>
      <p:sp>
        <p:nvSpPr>
          <p:cNvPr id="1048640"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48641" name="Title 1"/>
          <p:cNvSpPr>
            <a:spLocks noGrp="1"/>
          </p:cNvSpPr>
          <p:nvPr>
            <p:ph type="title"/>
          </p:nvPr>
        </p:nvSpPr>
        <p:spPr/>
        <p:txBody>
          <a:bodyPr/>
          <a:lstStyle/>
          <a:p>
            <a:r>
              <a:rPr lang="en-US" smtClean="0"/>
              <a:t>Click to edit Master title style</a:t>
            </a:r>
            <a:endParaRPr lang="en-US"/>
          </a:p>
        </p:txBody>
      </p:sp>
      <p:sp>
        <p:nvSpPr>
          <p:cNvPr id="1048642"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48643"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48644" name="Date Placeholder 4"/>
          <p:cNvSpPr>
            <a:spLocks noGrp="1"/>
          </p:cNvSpPr>
          <p:nvPr>
            <p:ph type="dt" sz="half" idx="10"/>
          </p:nvPr>
        </p:nvSpPr>
        <p:spPr/>
        <p:txBody>
          <a:bodyPr/>
          <a:lstStyle/>
          <a:p>
            <a:fld id="{1D8BD707-D9CF-40AE-B4C6-C98DA3205C09}" type="datetimeFigureOut">
              <a:rPr lang="en-US" smtClean="0"/>
              <a:pPr/>
              <a:t>1/2/2023</a:t>
            </a:fld>
            <a:endParaRPr lang="en-US"/>
          </a:p>
        </p:txBody>
      </p:sp>
      <p:sp>
        <p:nvSpPr>
          <p:cNvPr id="1048645" name="Footer Placeholder 5"/>
          <p:cNvSpPr>
            <a:spLocks noGrp="1"/>
          </p:cNvSpPr>
          <p:nvPr>
            <p:ph type="ftr" sz="quarter" idx="11"/>
          </p:nvPr>
        </p:nvSpPr>
        <p:spPr/>
        <p:txBody>
          <a:bodyPr/>
          <a:lstStyle/>
          <a:p>
            <a:endParaRPr lang="en-US"/>
          </a:p>
        </p:txBody>
      </p:sp>
      <p:sp>
        <p:nvSpPr>
          <p:cNvPr id="1048646"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48647" name="Title 1"/>
          <p:cNvSpPr>
            <a:spLocks noGrp="1"/>
          </p:cNvSpPr>
          <p:nvPr>
            <p:ph type="title"/>
          </p:nvPr>
        </p:nvSpPr>
        <p:spPr/>
        <p:txBody>
          <a:bodyPr/>
          <a:lstStyle/>
          <a:p>
            <a:r>
              <a:rPr lang="en-US" smtClean="0"/>
              <a:t>Click to edit Master title style</a:t>
            </a:r>
            <a:endParaRPr lang="en-US"/>
          </a:p>
        </p:txBody>
      </p:sp>
      <p:sp>
        <p:nvSpPr>
          <p:cNvPr id="1048648"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48649"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48650"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48651"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48652" name="Date Placeholder 6"/>
          <p:cNvSpPr>
            <a:spLocks noGrp="1"/>
          </p:cNvSpPr>
          <p:nvPr>
            <p:ph type="dt" sz="half" idx="10"/>
          </p:nvPr>
        </p:nvSpPr>
        <p:spPr/>
        <p:txBody>
          <a:bodyPr/>
          <a:lstStyle/>
          <a:p>
            <a:fld id="{1D8BD707-D9CF-40AE-B4C6-C98DA3205C09}" type="datetimeFigureOut">
              <a:rPr lang="en-US" smtClean="0"/>
              <a:pPr/>
              <a:t>1/2/2023</a:t>
            </a:fld>
            <a:endParaRPr lang="en-US"/>
          </a:p>
        </p:txBody>
      </p:sp>
      <p:sp>
        <p:nvSpPr>
          <p:cNvPr id="1048653" name="Footer Placeholder 7"/>
          <p:cNvSpPr>
            <a:spLocks noGrp="1"/>
          </p:cNvSpPr>
          <p:nvPr>
            <p:ph type="ftr" sz="quarter" idx="11"/>
          </p:nvPr>
        </p:nvSpPr>
        <p:spPr/>
        <p:txBody>
          <a:bodyPr/>
          <a:lstStyle/>
          <a:p>
            <a:endParaRPr lang="en-US"/>
          </a:p>
        </p:txBody>
      </p:sp>
      <p:sp>
        <p:nvSpPr>
          <p:cNvPr id="1048654"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48616" name="Title 1"/>
          <p:cNvSpPr>
            <a:spLocks noGrp="1"/>
          </p:cNvSpPr>
          <p:nvPr>
            <p:ph type="title"/>
          </p:nvPr>
        </p:nvSpPr>
        <p:spPr/>
        <p:txBody>
          <a:bodyPr/>
          <a:lstStyle/>
          <a:p>
            <a:r>
              <a:rPr lang="en-US" smtClean="0"/>
              <a:t>Click to edit Master title style</a:t>
            </a:r>
            <a:endParaRPr lang="en-US"/>
          </a:p>
        </p:txBody>
      </p:sp>
      <p:sp>
        <p:nvSpPr>
          <p:cNvPr id="1048617" name="Date Placeholder 2"/>
          <p:cNvSpPr>
            <a:spLocks noGrp="1"/>
          </p:cNvSpPr>
          <p:nvPr>
            <p:ph type="dt" sz="half" idx="10"/>
          </p:nvPr>
        </p:nvSpPr>
        <p:spPr/>
        <p:txBody>
          <a:bodyPr/>
          <a:lstStyle/>
          <a:p>
            <a:fld id="{1D8BD707-D9CF-40AE-B4C6-C98DA3205C09}" type="datetimeFigureOut">
              <a:rPr lang="en-US" smtClean="0"/>
              <a:pPr/>
              <a:t>1/2/2023</a:t>
            </a:fld>
            <a:endParaRPr lang="en-US"/>
          </a:p>
        </p:txBody>
      </p:sp>
      <p:sp>
        <p:nvSpPr>
          <p:cNvPr id="1048618" name="Footer Placeholder 3"/>
          <p:cNvSpPr>
            <a:spLocks noGrp="1"/>
          </p:cNvSpPr>
          <p:nvPr>
            <p:ph type="ftr" sz="quarter" idx="11"/>
          </p:nvPr>
        </p:nvSpPr>
        <p:spPr/>
        <p:txBody>
          <a:bodyPr/>
          <a:lstStyle/>
          <a:p>
            <a:endParaRPr lang="en-US"/>
          </a:p>
        </p:txBody>
      </p:sp>
      <p:sp>
        <p:nvSpPr>
          <p:cNvPr id="1048619"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048655" name="Date Placeholder 1"/>
          <p:cNvSpPr>
            <a:spLocks noGrp="1"/>
          </p:cNvSpPr>
          <p:nvPr>
            <p:ph type="dt" sz="half" idx="10"/>
          </p:nvPr>
        </p:nvSpPr>
        <p:spPr/>
        <p:txBody>
          <a:bodyPr/>
          <a:lstStyle/>
          <a:p>
            <a:fld id="{1D8BD707-D9CF-40AE-B4C6-C98DA3205C09}" type="datetimeFigureOut">
              <a:rPr lang="en-US" smtClean="0"/>
              <a:pPr/>
              <a:t>1/2/2023</a:t>
            </a:fld>
            <a:endParaRPr lang="en-US"/>
          </a:p>
        </p:txBody>
      </p:sp>
      <p:sp>
        <p:nvSpPr>
          <p:cNvPr id="1048656" name="Footer Placeholder 2"/>
          <p:cNvSpPr>
            <a:spLocks noGrp="1"/>
          </p:cNvSpPr>
          <p:nvPr>
            <p:ph type="ftr" sz="quarter" idx="11"/>
          </p:nvPr>
        </p:nvSpPr>
        <p:spPr/>
        <p:txBody>
          <a:bodyPr/>
          <a:lstStyle/>
          <a:p>
            <a:endParaRPr lang="en-US"/>
          </a:p>
        </p:txBody>
      </p:sp>
      <p:sp>
        <p:nvSpPr>
          <p:cNvPr id="1048657"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48658"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1048659"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48660"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48661" name="Date Placeholder 4"/>
          <p:cNvSpPr>
            <a:spLocks noGrp="1"/>
          </p:cNvSpPr>
          <p:nvPr>
            <p:ph type="dt" sz="half" idx="10"/>
          </p:nvPr>
        </p:nvSpPr>
        <p:spPr/>
        <p:txBody>
          <a:bodyPr/>
          <a:lstStyle/>
          <a:p>
            <a:fld id="{1D8BD707-D9CF-40AE-B4C6-C98DA3205C09}" type="datetimeFigureOut">
              <a:rPr lang="en-US" smtClean="0"/>
              <a:pPr/>
              <a:t>1/2/2023</a:t>
            </a:fld>
            <a:endParaRPr lang="en-US"/>
          </a:p>
        </p:txBody>
      </p:sp>
      <p:sp>
        <p:nvSpPr>
          <p:cNvPr id="1048662" name="Footer Placeholder 5"/>
          <p:cNvSpPr>
            <a:spLocks noGrp="1"/>
          </p:cNvSpPr>
          <p:nvPr>
            <p:ph type="ftr" sz="quarter" idx="11"/>
          </p:nvPr>
        </p:nvSpPr>
        <p:spPr/>
        <p:txBody>
          <a:bodyPr/>
          <a:lstStyle/>
          <a:p>
            <a:endParaRPr lang="en-US"/>
          </a:p>
        </p:txBody>
      </p:sp>
      <p:sp>
        <p:nvSpPr>
          <p:cNvPr id="1048663"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48625"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1048626"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048627"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48628" name="Date Placeholder 4"/>
          <p:cNvSpPr>
            <a:spLocks noGrp="1"/>
          </p:cNvSpPr>
          <p:nvPr>
            <p:ph type="dt" sz="half" idx="10"/>
          </p:nvPr>
        </p:nvSpPr>
        <p:spPr/>
        <p:txBody>
          <a:bodyPr/>
          <a:lstStyle/>
          <a:p>
            <a:fld id="{1D8BD707-D9CF-40AE-B4C6-C98DA3205C09}" type="datetimeFigureOut">
              <a:rPr lang="en-US" smtClean="0"/>
              <a:pPr/>
              <a:t>1/2/2023</a:t>
            </a:fld>
            <a:endParaRPr lang="en-US"/>
          </a:p>
        </p:txBody>
      </p:sp>
      <p:sp>
        <p:nvSpPr>
          <p:cNvPr id="1048629" name="Footer Placeholder 5"/>
          <p:cNvSpPr>
            <a:spLocks noGrp="1"/>
          </p:cNvSpPr>
          <p:nvPr>
            <p:ph type="ftr" sz="quarter" idx="11"/>
          </p:nvPr>
        </p:nvSpPr>
        <p:spPr/>
        <p:txBody>
          <a:bodyPr/>
          <a:lstStyle/>
          <a:p>
            <a:endParaRPr lang="en-US"/>
          </a:p>
        </p:txBody>
      </p:sp>
      <p:sp>
        <p:nvSpPr>
          <p:cNvPr id="1048630"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576"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1048577"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48578"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1/2/2023</a:t>
            </a:fld>
            <a:endParaRPr lang="en-US"/>
          </a:p>
        </p:txBody>
      </p:sp>
      <p:sp>
        <p:nvSpPr>
          <p:cNvPr id="1048579"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048580"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1" name="Title 1"/>
          <p:cNvSpPr>
            <a:spLocks noGrp="1"/>
          </p:cNvSpPr>
          <p:nvPr>
            <p:ph type="ctrTitle"/>
          </p:nvPr>
        </p:nvSpPr>
        <p:spPr/>
        <p:txBody>
          <a:bodyPr/>
          <a:lstStyle/>
          <a:p>
            <a:r>
              <a:rPr lang="en-IN" b="1" dirty="0" smtClean="0"/>
              <a:t>The </a:t>
            </a:r>
            <a:r>
              <a:rPr lang="en-IN" b="1" dirty="0" err="1" smtClean="0"/>
              <a:t>Meghadoot</a:t>
            </a:r>
            <a:r>
              <a:rPr lang="en-IN" b="1" dirty="0" smtClean="0"/>
              <a:t> Architecture</a:t>
            </a:r>
            <a:endParaRPr lang="en-US" b="1" dirty="0"/>
          </a:p>
        </p:txBody>
      </p:sp>
      <p:sp>
        <p:nvSpPr>
          <p:cNvPr id="1048602"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48592" name="Title 1"/>
          <p:cNvSpPr>
            <a:spLocks noGrp="1"/>
          </p:cNvSpPr>
          <p:nvPr>
            <p:ph type="title"/>
          </p:nvPr>
        </p:nvSpPr>
        <p:spPr/>
        <p:txBody>
          <a:bodyPr/>
          <a:lstStyle/>
          <a:p>
            <a:r>
              <a:rPr lang="en-US" b="1" dirty="0" smtClean="0"/>
              <a:t>The 802.11phone</a:t>
            </a:r>
            <a:endParaRPr lang="en-US" dirty="0"/>
          </a:p>
        </p:txBody>
      </p:sp>
      <p:pic>
        <p:nvPicPr>
          <p:cNvPr id="2097152" name="Picture 2"/>
          <p:cNvPicPr>
            <a:picLocks noGrp="1" noChangeAspect="1" noChangeArrowheads="1"/>
          </p:cNvPicPr>
          <p:nvPr>
            <p:ph idx="1"/>
          </p:nvPr>
        </p:nvPicPr>
        <p:blipFill>
          <a:blip r:embed="rId2" cstate="print"/>
          <a:srcRect/>
          <a:stretch>
            <a:fillRect/>
          </a:stretch>
        </p:blipFill>
        <p:spPr bwMode="auto">
          <a:xfrm>
            <a:off x="2057400" y="1295400"/>
            <a:ext cx="4800600" cy="4767263"/>
          </a:xfrm>
          <a:prstGeom prst="rect">
            <a:avLst/>
          </a:prstGeom>
          <a:noFill/>
          <a:ln w="9525">
            <a:noFill/>
            <a:miter lim="800000"/>
            <a:headEnd/>
            <a:tailEnd/>
          </a:ln>
        </p:spPr>
      </p:pic>
      <p:sp>
        <p:nvSpPr>
          <p:cNvPr id="1048593" name="TextBox 4"/>
          <p:cNvSpPr txBox="1"/>
          <p:nvPr/>
        </p:nvSpPr>
        <p:spPr>
          <a:xfrm>
            <a:off x="609600" y="6172200"/>
            <a:ext cx="8077200" cy="701040"/>
          </a:xfrm>
          <a:prstGeom prst="rect">
            <a:avLst/>
          </a:prstGeom>
          <a:noFill/>
        </p:spPr>
        <p:txBody>
          <a:bodyPr wrap="square" rtlCol="0">
            <a:spAutoFit/>
          </a:bodyPr>
          <a:lstStyle/>
          <a:p>
            <a:r>
              <a:rPr lang="en-US" sz="2000" dirty="0" smtClean="0"/>
              <a:t>The software architecture of 802.11phone used in the </a:t>
            </a:r>
            <a:r>
              <a:rPr lang="en-US" sz="2000" dirty="0" err="1" smtClean="0"/>
              <a:t>Meghadoot</a:t>
            </a:r>
            <a:r>
              <a:rPr lang="en-US" sz="2000" dirty="0" smtClean="0"/>
              <a:t> system</a:t>
            </a:r>
            <a:r>
              <a:rPr lang="en-US" dirty="0" smtClean="0"/>
              <a:t>.</a:t>
            </a:r>
            <a:endParaRPr 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48590" name="Title 1"/>
          <p:cNvSpPr>
            <a:spLocks noGrp="1"/>
          </p:cNvSpPr>
          <p:nvPr>
            <p:ph type="title"/>
          </p:nvPr>
        </p:nvSpPr>
        <p:spPr/>
        <p:txBody>
          <a:bodyPr/>
          <a:lstStyle/>
          <a:p>
            <a:r>
              <a:rPr lang="en-US" b="1" dirty="0" smtClean="0"/>
              <a:t>The 802.11phone</a:t>
            </a:r>
            <a:endParaRPr lang="en-US" dirty="0"/>
          </a:p>
        </p:txBody>
      </p:sp>
      <p:sp>
        <p:nvSpPr>
          <p:cNvPr id="1048591" name="Content Placeholder 2"/>
          <p:cNvSpPr>
            <a:spLocks noGrp="1"/>
          </p:cNvSpPr>
          <p:nvPr>
            <p:ph idx="1"/>
          </p:nvPr>
        </p:nvSpPr>
        <p:spPr/>
        <p:txBody>
          <a:bodyPr>
            <a:normAutofit fontScale="96875" lnSpcReduction="10000"/>
          </a:bodyPr>
          <a:lstStyle/>
          <a:p>
            <a:pPr algn="just"/>
            <a:r>
              <a:rPr lang="en-US" dirty="0" smtClean="0"/>
              <a:t>Therefore, </a:t>
            </a:r>
            <a:r>
              <a:rPr lang="en-US" dirty="0" err="1" smtClean="0"/>
              <a:t>Meghadoot</a:t>
            </a:r>
            <a:r>
              <a:rPr lang="en-US" dirty="0" smtClean="0"/>
              <a:t> utilized the </a:t>
            </a:r>
            <a:r>
              <a:rPr lang="en-US" dirty="0" err="1" smtClean="0"/>
              <a:t>Picopeta</a:t>
            </a:r>
            <a:r>
              <a:rPr lang="en-US" dirty="0" smtClean="0"/>
              <a:t> </a:t>
            </a:r>
            <a:r>
              <a:rPr lang="en-US" dirty="0" err="1" smtClean="0"/>
              <a:t>Simputer</a:t>
            </a:r>
            <a:r>
              <a:rPr lang="en-US" dirty="0" smtClean="0"/>
              <a:t> (Version 3) as one of the devices for implementation of the 802.11phone.</a:t>
            </a:r>
          </a:p>
          <a:p>
            <a:pPr algn="just"/>
            <a:r>
              <a:rPr lang="en-US" dirty="0" smtClean="0"/>
              <a:t>Above figure shows the software components used in the 802.11phone, implemented with </a:t>
            </a:r>
            <a:r>
              <a:rPr lang="en-US" dirty="0" err="1" smtClean="0"/>
              <a:t>Meghadoot</a:t>
            </a:r>
            <a:r>
              <a:rPr lang="en-US" dirty="0" smtClean="0"/>
              <a:t>.</a:t>
            </a:r>
          </a:p>
          <a:p>
            <a:pPr algn="just"/>
            <a:r>
              <a:rPr lang="en-US" dirty="0" smtClean="0"/>
              <a:t>For voice communication, a Linux-based voice-over IP (VoIP) protocol stack that works with TCP/IP is used.</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48586" name="Title 1"/>
          <p:cNvSpPr>
            <a:spLocks noGrp="1"/>
          </p:cNvSpPr>
          <p:nvPr>
            <p:ph type="title"/>
          </p:nvPr>
        </p:nvSpPr>
        <p:spPr/>
        <p:txBody>
          <a:bodyPr/>
          <a:lstStyle/>
          <a:p>
            <a:r>
              <a:rPr lang="en-US" b="1" dirty="0" smtClean="0"/>
              <a:t>The 802.11phone</a:t>
            </a:r>
            <a:endParaRPr lang="en-US" dirty="0"/>
          </a:p>
        </p:txBody>
      </p:sp>
      <p:sp>
        <p:nvSpPr>
          <p:cNvPr id="1048587" name="Content Placeholder 2"/>
          <p:cNvSpPr>
            <a:spLocks noGrp="1"/>
          </p:cNvSpPr>
          <p:nvPr>
            <p:ph idx="1"/>
          </p:nvPr>
        </p:nvSpPr>
        <p:spPr/>
        <p:txBody>
          <a:bodyPr>
            <a:normAutofit/>
          </a:bodyPr>
          <a:lstStyle/>
          <a:p>
            <a:pPr algn="just"/>
            <a:r>
              <a:rPr lang="en-US" dirty="0" err="1" smtClean="0"/>
              <a:t>Meghadoot</a:t>
            </a:r>
            <a:r>
              <a:rPr lang="en-US" dirty="0" smtClean="0"/>
              <a:t> aims at providing community networking for voice or data over multi-hop wireless networks, with or without the use of infrastructure nodes.</a:t>
            </a:r>
          </a:p>
          <a:p>
            <a:pPr algn="just"/>
            <a:r>
              <a:rPr lang="en-US" dirty="0" err="1" smtClean="0"/>
              <a:t>Meghadoot</a:t>
            </a:r>
            <a:r>
              <a:rPr lang="en-US" dirty="0" smtClean="0"/>
              <a:t> envisions the usage of a simple bicycle dynamo for powering the 802.11phone.</a:t>
            </a:r>
            <a:endParaRPr lang="en-US"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3" name="Title 1"/>
          <p:cNvSpPr>
            <a:spLocks noGrp="1"/>
          </p:cNvSpPr>
          <p:nvPr>
            <p:ph type="title"/>
          </p:nvPr>
        </p:nvSpPr>
        <p:spPr/>
        <p:txBody>
          <a:bodyPr/>
          <a:lstStyle/>
          <a:p>
            <a:r>
              <a:rPr lang="en-IN" b="1" dirty="0" smtClean="0"/>
              <a:t>The </a:t>
            </a:r>
            <a:r>
              <a:rPr lang="en-IN" b="1" dirty="0" err="1" smtClean="0"/>
              <a:t>Meghadoot</a:t>
            </a:r>
            <a:r>
              <a:rPr lang="en-IN" b="1" dirty="0" smtClean="0"/>
              <a:t> Architecture</a:t>
            </a:r>
            <a:endParaRPr lang="en-US" dirty="0"/>
          </a:p>
        </p:txBody>
      </p:sp>
      <p:sp>
        <p:nvSpPr>
          <p:cNvPr id="1048604" name="Content Placeholder 2"/>
          <p:cNvSpPr>
            <a:spLocks noGrp="1"/>
          </p:cNvSpPr>
          <p:nvPr>
            <p:ph idx="1"/>
          </p:nvPr>
        </p:nvSpPr>
        <p:spPr/>
        <p:txBody>
          <a:bodyPr>
            <a:noAutofit/>
          </a:bodyPr>
          <a:lstStyle/>
          <a:p>
            <a:pPr algn="just"/>
            <a:r>
              <a:rPr lang="en-US" sz="3600" dirty="0" smtClean="0"/>
              <a:t>The </a:t>
            </a:r>
            <a:r>
              <a:rPr lang="en-US" sz="3600" dirty="0" err="1" smtClean="0"/>
              <a:t>Meghadoot</a:t>
            </a:r>
            <a:r>
              <a:rPr lang="en-US" sz="3600" dirty="0" smtClean="0"/>
              <a:t> architecture is a packet-based wireless network architecture for low-cost rural community networks. </a:t>
            </a:r>
          </a:p>
          <a:p>
            <a:pPr algn="just"/>
            <a:r>
              <a:rPr lang="en-US" sz="3600" dirty="0" smtClean="0"/>
              <a:t>Packet-based radio networks are considered as an ideal alternative for low-cost community networks, both in the urban developed environments and also in the rural regions.</a:t>
            </a: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5" name="Title 1"/>
          <p:cNvSpPr>
            <a:spLocks noGrp="1"/>
          </p:cNvSpPr>
          <p:nvPr>
            <p:ph type="title"/>
          </p:nvPr>
        </p:nvSpPr>
        <p:spPr/>
        <p:txBody>
          <a:bodyPr/>
          <a:lstStyle/>
          <a:p>
            <a:r>
              <a:rPr lang="en-IN" b="1" dirty="0" smtClean="0"/>
              <a:t>The </a:t>
            </a:r>
            <a:r>
              <a:rPr lang="en-IN" b="1" dirty="0" err="1" smtClean="0"/>
              <a:t>Meghadoot</a:t>
            </a:r>
            <a:r>
              <a:rPr lang="en-IN" b="1" dirty="0" smtClean="0"/>
              <a:t> Architecture</a:t>
            </a:r>
            <a:endParaRPr lang="en-US" dirty="0"/>
          </a:p>
        </p:txBody>
      </p:sp>
      <p:sp>
        <p:nvSpPr>
          <p:cNvPr id="1048606" name="Content Placeholder 2"/>
          <p:cNvSpPr>
            <a:spLocks noGrp="1"/>
          </p:cNvSpPr>
          <p:nvPr>
            <p:ph idx="1"/>
          </p:nvPr>
        </p:nvSpPr>
        <p:spPr/>
        <p:txBody>
          <a:bodyPr>
            <a:normAutofit fontScale="96429"/>
          </a:bodyPr>
          <a:lstStyle/>
          <a:p>
            <a:pPr algn="just"/>
            <a:r>
              <a:rPr lang="en-US" dirty="0" smtClean="0"/>
              <a:t>The major objectives of the </a:t>
            </a:r>
            <a:r>
              <a:rPr lang="en-US" dirty="0" err="1" smtClean="0"/>
              <a:t>Meghadoot</a:t>
            </a:r>
            <a:r>
              <a:rPr lang="en-US" dirty="0" smtClean="0"/>
              <a:t> project are </a:t>
            </a:r>
          </a:p>
          <a:p>
            <a:pPr lvl="1" algn="just"/>
            <a:r>
              <a:rPr lang="en-US" dirty="0" smtClean="0"/>
              <a:t>(</a:t>
            </a:r>
            <a:r>
              <a:rPr lang="en-US" dirty="0" err="1" smtClean="0"/>
              <a:t>i</a:t>
            </a:r>
            <a:r>
              <a:rPr lang="en-US" dirty="0" smtClean="0"/>
              <a:t>) to develop a fully distributed packet-based hybrid wireless network that can carry voice and data traffic</a:t>
            </a:r>
          </a:p>
          <a:p>
            <a:pPr lvl="1" algn="just"/>
            <a:r>
              <a:rPr lang="en-US" dirty="0" smtClean="0"/>
              <a:t>(ii) to provide a low-cost communication system in the rural regions</a:t>
            </a:r>
          </a:p>
          <a:p>
            <a:pPr lvl="1" algn="just"/>
            <a:r>
              <a:rPr lang="en-US" dirty="0" smtClean="0"/>
              <a:t>(iii) to provide an alternate low-cost communication network for urban environments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7" name="Title 1"/>
          <p:cNvSpPr>
            <a:spLocks noGrp="1"/>
          </p:cNvSpPr>
          <p:nvPr>
            <p:ph type="title"/>
          </p:nvPr>
        </p:nvSpPr>
        <p:spPr/>
        <p:txBody>
          <a:bodyPr/>
          <a:lstStyle/>
          <a:p>
            <a:r>
              <a:rPr lang="en-IN" b="1" dirty="0" smtClean="0"/>
              <a:t>The </a:t>
            </a:r>
            <a:r>
              <a:rPr lang="en-IN" b="1" dirty="0" err="1" smtClean="0"/>
              <a:t>Meghadoot</a:t>
            </a:r>
            <a:r>
              <a:rPr lang="en-IN" b="1" dirty="0" smtClean="0"/>
              <a:t> Architecture</a:t>
            </a:r>
            <a:endParaRPr lang="en-US" dirty="0"/>
          </a:p>
        </p:txBody>
      </p:sp>
      <p:sp>
        <p:nvSpPr>
          <p:cNvPr id="1048608" name="Content Placeholder 2"/>
          <p:cNvSpPr>
            <a:spLocks noGrp="1"/>
          </p:cNvSpPr>
          <p:nvPr>
            <p:ph idx="1"/>
          </p:nvPr>
        </p:nvSpPr>
        <p:spPr>
          <a:xfrm>
            <a:off x="457200" y="1295400"/>
            <a:ext cx="8229600" cy="4525963"/>
          </a:xfrm>
        </p:spPr>
        <p:txBody>
          <a:bodyPr>
            <a:noAutofit/>
          </a:bodyPr>
          <a:lstStyle/>
          <a:p>
            <a:pPr algn="just"/>
            <a:r>
              <a:rPr lang="en-US" sz="2600" dirty="0" err="1" smtClean="0"/>
              <a:t>Meghadoot</a:t>
            </a:r>
            <a:r>
              <a:rPr lang="en-US" sz="2600" dirty="0" smtClean="0"/>
              <a:t> uses a routing protocol called infrastructure-based ad hoc routing protocol (IBAR). </a:t>
            </a:r>
          </a:p>
          <a:p>
            <a:pPr algn="just"/>
            <a:r>
              <a:rPr lang="en-US" sz="2600" dirty="0" smtClean="0"/>
              <a:t>An illustration of routing process in the </a:t>
            </a:r>
            <a:r>
              <a:rPr lang="en-US" sz="2600" dirty="0" err="1" smtClean="0"/>
              <a:t>Meghadoot</a:t>
            </a:r>
            <a:r>
              <a:rPr lang="en-US" sz="2600" dirty="0" smtClean="0"/>
              <a:t> architecture is shown in below figure.</a:t>
            </a:r>
          </a:p>
          <a:p>
            <a:pPr algn="just"/>
            <a:r>
              <a:rPr lang="en-US" sz="2600" dirty="0" smtClean="0"/>
              <a:t>The infrastructure node (IN) controls the routing process in its k-hop neighborhood (also referred to as k-hop control zone) and aids in routing for the calls originated beyond k-hops and destined to a node within the k-hop region.</a:t>
            </a:r>
          </a:p>
          <a:p>
            <a:pPr algn="just"/>
            <a:r>
              <a:rPr lang="en-US" sz="2600" dirty="0" smtClean="0"/>
              <a:t>Any node registered to the IN assumes that the routing and other control activities would be taken care of by the IN, and hence it stays away from initiating its own path-finding process.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9" name="Title 1"/>
          <p:cNvSpPr>
            <a:spLocks noGrp="1"/>
          </p:cNvSpPr>
          <p:nvPr>
            <p:ph type="title"/>
          </p:nvPr>
        </p:nvSpPr>
        <p:spPr/>
        <p:txBody>
          <a:bodyPr/>
          <a:lstStyle/>
          <a:p>
            <a:r>
              <a:rPr lang="en-IN" b="1" dirty="0" smtClean="0"/>
              <a:t>The </a:t>
            </a:r>
            <a:r>
              <a:rPr lang="en-IN" b="1" dirty="0" err="1" smtClean="0"/>
              <a:t>Meghadoot</a:t>
            </a:r>
            <a:r>
              <a:rPr lang="en-IN" b="1" dirty="0" smtClean="0"/>
              <a:t> Architecture</a:t>
            </a:r>
            <a:endParaRPr lang="en-US" dirty="0"/>
          </a:p>
        </p:txBody>
      </p:sp>
      <p:pic>
        <p:nvPicPr>
          <p:cNvPr id="2097153" name="Picture 2"/>
          <p:cNvPicPr>
            <a:picLocks noGrp="1" noChangeAspect="1" noChangeArrowheads="1"/>
          </p:cNvPicPr>
          <p:nvPr>
            <p:ph idx="1"/>
          </p:nvPr>
        </p:nvPicPr>
        <p:blipFill>
          <a:blip r:embed="rId2" cstate="print"/>
          <a:srcRect l="4604" r="2170"/>
          <a:stretch>
            <a:fillRect/>
          </a:stretch>
        </p:blipFill>
        <p:spPr bwMode="auto">
          <a:xfrm>
            <a:off x="1142999" y="1101244"/>
            <a:ext cx="7122763" cy="5756756"/>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0" name="Title 1"/>
          <p:cNvSpPr>
            <a:spLocks noGrp="1"/>
          </p:cNvSpPr>
          <p:nvPr>
            <p:ph type="title"/>
          </p:nvPr>
        </p:nvSpPr>
        <p:spPr/>
        <p:txBody>
          <a:bodyPr/>
          <a:lstStyle/>
          <a:p>
            <a:r>
              <a:rPr lang="en-IN" b="1" dirty="0" smtClean="0"/>
              <a:t>The </a:t>
            </a:r>
            <a:r>
              <a:rPr lang="en-IN" b="1" dirty="0" err="1" smtClean="0"/>
              <a:t>Meghadoot</a:t>
            </a:r>
            <a:r>
              <a:rPr lang="en-IN" b="1" dirty="0" smtClean="0"/>
              <a:t> Architecture</a:t>
            </a:r>
            <a:endParaRPr lang="en-US" dirty="0"/>
          </a:p>
        </p:txBody>
      </p:sp>
      <p:sp>
        <p:nvSpPr>
          <p:cNvPr id="1048611" name="Content Placeholder 2"/>
          <p:cNvSpPr>
            <a:spLocks noGrp="1"/>
          </p:cNvSpPr>
          <p:nvPr>
            <p:ph idx="1"/>
          </p:nvPr>
        </p:nvSpPr>
        <p:spPr/>
        <p:txBody>
          <a:bodyPr>
            <a:normAutofit fontScale="87500" lnSpcReduction="20000"/>
          </a:bodyPr>
          <a:lstStyle/>
          <a:p>
            <a:pPr algn="just"/>
            <a:r>
              <a:rPr lang="en-US" dirty="0" smtClean="0"/>
              <a:t>Nodes that are not under the control of the IN operate in the ad hoc mode, and hence are required to perform self-organization, path-finding, and path reconfiguration by themselves.</a:t>
            </a:r>
          </a:p>
          <a:p>
            <a:pPr algn="just"/>
            <a:r>
              <a:rPr lang="en-US" dirty="0" smtClean="0"/>
              <a:t>The region beyond the k-hop neighborhood from an IN is called the ad hoc routing zone.</a:t>
            </a:r>
          </a:p>
          <a:p>
            <a:pPr algn="just"/>
            <a:r>
              <a:rPr lang="en-US" dirty="0" err="1" smtClean="0"/>
              <a:t>Meghadoot</a:t>
            </a:r>
            <a:r>
              <a:rPr lang="en-US" dirty="0" smtClean="0"/>
              <a:t> requires the gateway nodes (GNs) to hold the additional responsibility of interfacing the nodes in the ad hoc routing zone (operating in the ad hoc mode) to the IN in order to enable such nodes to find routes efficiently to the nodes inside the control zone of the IN.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2" name="Title 1"/>
          <p:cNvSpPr>
            <a:spLocks noGrp="1"/>
          </p:cNvSpPr>
          <p:nvPr>
            <p:ph type="title"/>
          </p:nvPr>
        </p:nvSpPr>
        <p:spPr/>
        <p:txBody>
          <a:bodyPr/>
          <a:lstStyle/>
          <a:p>
            <a:r>
              <a:rPr lang="en-IN" b="1" dirty="0" smtClean="0"/>
              <a:t>The </a:t>
            </a:r>
            <a:r>
              <a:rPr lang="en-IN" b="1" dirty="0" err="1" smtClean="0"/>
              <a:t>Meghadoot</a:t>
            </a:r>
            <a:r>
              <a:rPr lang="en-IN" b="1" dirty="0" smtClean="0"/>
              <a:t> Architecture</a:t>
            </a:r>
            <a:endParaRPr lang="en-US" dirty="0"/>
          </a:p>
        </p:txBody>
      </p:sp>
      <p:sp>
        <p:nvSpPr>
          <p:cNvPr id="1048613" name="Content Placeholder 2"/>
          <p:cNvSpPr>
            <a:spLocks noGrp="1"/>
          </p:cNvSpPr>
          <p:nvPr>
            <p:ph idx="1"/>
          </p:nvPr>
        </p:nvSpPr>
        <p:spPr/>
        <p:txBody>
          <a:bodyPr>
            <a:noAutofit/>
          </a:bodyPr>
          <a:lstStyle/>
          <a:p>
            <a:pPr algn="just"/>
            <a:r>
              <a:rPr lang="en-US" sz="2600" dirty="0" smtClean="0"/>
              <a:t>Nodes in the ad hoc routing zone broadcast </a:t>
            </a:r>
            <a:r>
              <a:rPr lang="en-US" sz="2600" dirty="0" err="1" smtClean="0"/>
              <a:t>RouteRequest</a:t>
            </a:r>
            <a:r>
              <a:rPr lang="en-US" sz="2600" dirty="0" smtClean="0"/>
              <a:t> packets in order to find a path to the destination.</a:t>
            </a:r>
          </a:p>
          <a:p>
            <a:pPr algn="just"/>
            <a:r>
              <a:rPr lang="en-US" sz="2600" dirty="0" smtClean="0"/>
              <a:t>Every intermediate node that receives the packet forwards it further until the packet reaches the destination.</a:t>
            </a:r>
          </a:p>
          <a:p>
            <a:pPr algn="just"/>
            <a:r>
              <a:rPr lang="en-US" sz="2600" dirty="0" smtClean="0"/>
              <a:t>When the destination node receives the packet, it responds by sending back a </a:t>
            </a:r>
            <a:r>
              <a:rPr lang="en-US" sz="2600" dirty="0" err="1" smtClean="0"/>
              <a:t>RouteReply</a:t>
            </a:r>
            <a:r>
              <a:rPr lang="en-US" sz="2600" dirty="0" smtClean="0"/>
              <a:t> packet. </a:t>
            </a:r>
          </a:p>
          <a:p>
            <a:pPr algn="just"/>
            <a:r>
              <a:rPr lang="en-US" sz="2600" dirty="0" smtClean="0"/>
              <a:t>In </a:t>
            </a:r>
            <a:r>
              <a:rPr lang="en-US" sz="2600" dirty="0" err="1" smtClean="0"/>
              <a:t>Meghadoot</a:t>
            </a:r>
            <a:r>
              <a:rPr lang="en-US" sz="2600" dirty="0" smtClean="0"/>
              <a:t>, the routing overhead is reduced whenever INs are present.</a:t>
            </a:r>
          </a:p>
          <a:p>
            <a:pPr algn="just"/>
            <a:r>
              <a:rPr lang="en-US" sz="2600" dirty="0" smtClean="0"/>
              <a:t>Whenever a GN receives a </a:t>
            </a:r>
            <a:r>
              <a:rPr lang="en-US" sz="2600" dirty="0" err="1" smtClean="0"/>
              <a:t>RouteRequest</a:t>
            </a:r>
            <a:r>
              <a:rPr lang="en-US" sz="2600" dirty="0" smtClean="0"/>
              <a:t> packet, instead of flooding, it forwards the packet to the IN.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4" name="Title 1"/>
          <p:cNvSpPr>
            <a:spLocks noGrp="1"/>
          </p:cNvSpPr>
          <p:nvPr>
            <p:ph type="title"/>
          </p:nvPr>
        </p:nvSpPr>
        <p:spPr/>
        <p:txBody>
          <a:bodyPr/>
          <a:lstStyle/>
          <a:p>
            <a:r>
              <a:rPr lang="en-IN" b="1" dirty="0" smtClean="0"/>
              <a:t>The </a:t>
            </a:r>
            <a:r>
              <a:rPr lang="en-IN" b="1" dirty="0" err="1" smtClean="0"/>
              <a:t>Meghadoot</a:t>
            </a:r>
            <a:r>
              <a:rPr lang="en-IN" b="1" dirty="0" smtClean="0"/>
              <a:t> Architecture</a:t>
            </a:r>
            <a:endParaRPr lang="en-US" dirty="0"/>
          </a:p>
        </p:txBody>
      </p:sp>
      <p:sp>
        <p:nvSpPr>
          <p:cNvPr id="1048615" name="Content Placeholder 2"/>
          <p:cNvSpPr>
            <a:spLocks noGrp="1"/>
          </p:cNvSpPr>
          <p:nvPr>
            <p:ph idx="1"/>
          </p:nvPr>
        </p:nvSpPr>
        <p:spPr>
          <a:xfrm>
            <a:off x="457200" y="1447800"/>
            <a:ext cx="8229600" cy="4525963"/>
          </a:xfrm>
        </p:spPr>
        <p:txBody>
          <a:bodyPr>
            <a:noAutofit/>
          </a:bodyPr>
          <a:lstStyle/>
          <a:p>
            <a:pPr algn="just"/>
            <a:r>
              <a:rPr lang="en-US" sz="2500" dirty="0" smtClean="0"/>
              <a:t>If the destination node lies in its control zone, the IN returns the path information to the GN using a </a:t>
            </a:r>
            <a:r>
              <a:rPr lang="en-US" sz="2500" dirty="0" err="1" smtClean="0"/>
              <a:t>RouteReply</a:t>
            </a:r>
            <a:r>
              <a:rPr lang="en-US" sz="2500" dirty="0" smtClean="0"/>
              <a:t> packet. </a:t>
            </a:r>
          </a:p>
          <a:p>
            <a:pPr algn="just"/>
            <a:r>
              <a:rPr lang="en-US" sz="2500" dirty="0" smtClean="0"/>
              <a:t>The GN receives the </a:t>
            </a:r>
            <a:r>
              <a:rPr lang="en-US" sz="2500" dirty="0" err="1" smtClean="0"/>
              <a:t>RouteReply</a:t>
            </a:r>
            <a:r>
              <a:rPr lang="en-US" sz="2500" dirty="0" smtClean="0"/>
              <a:t> packet and forwards to the original sender node. </a:t>
            </a:r>
          </a:p>
          <a:p>
            <a:pPr algn="just"/>
            <a:r>
              <a:rPr lang="en-US" sz="2500" dirty="0" smtClean="0"/>
              <a:t>Using the IBAR protocol, the IN maintains the approximate topology of the nodes within its zone. </a:t>
            </a:r>
            <a:endParaRPr sz="2500" dirty="0"/>
          </a:p>
          <a:p>
            <a:pPr algn="just"/>
            <a:r>
              <a:rPr lang="en-US" sz="2500" dirty="0" smtClean="0"/>
              <a:t>When a path break is detected by the sender node, it sends a new </a:t>
            </a:r>
            <a:r>
              <a:rPr lang="en-US" sz="2500" dirty="0" err="1" smtClean="0"/>
              <a:t>RouteRequest</a:t>
            </a:r>
            <a:r>
              <a:rPr lang="en-US" sz="2500" dirty="0" smtClean="0"/>
              <a:t> packet to the IN for reconfiguring the broken path. </a:t>
            </a:r>
          </a:p>
          <a:p>
            <a:pPr algn="just"/>
            <a:r>
              <a:rPr lang="en-US" sz="2500" dirty="0" smtClean="0"/>
              <a:t>If an intermediate node detects a path break, it sends a </a:t>
            </a:r>
            <a:r>
              <a:rPr lang="en-US" sz="2500" dirty="0" err="1" smtClean="0"/>
              <a:t>RouteError</a:t>
            </a:r>
            <a:r>
              <a:rPr lang="en-US" sz="2500" dirty="0" smtClean="0"/>
              <a:t> packet to the IN, upon reception of which the IN obtains a new path and informs the sender.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48594" name="Title 1"/>
          <p:cNvSpPr>
            <a:spLocks noGrp="1"/>
          </p:cNvSpPr>
          <p:nvPr>
            <p:ph type="title"/>
          </p:nvPr>
        </p:nvSpPr>
        <p:spPr/>
        <p:txBody>
          <a:bodyPr/>
          <a:lstStyle/>
          <a:p>
            <a:r>
              <a:rPr lang="en-US" b="1" dirty="0" smtClean="0"/>
              <a:t>The 802.11phone</a:t>
            </a:r>
            <a:endParaRPr lang="en-US" dirty="0"/>
          </a:p>
        </p:txBody>
      </p:sp>
      <p:sp>
        <p:nvSpPr>
          <p:cNvPr id="1048595" name="Content Placeholder 2"/>
          <p:cNvSpPr>
            <a:spLocks noGrp="1"/>
          </p:cNvSpPr>
          <p:nvPr>
            <p:ph idx="1"/>
          </p:nvPr>
        </p:nvSpPr>
        <p:spPr/>
        <p:txBody>
          <a:bodyPr>
            <a:noAutofit/>
          </a:bodyPr>
          <a:lstStyle/>
          <a:p>
            <a:pPr algn="just"/>
            <a:r>
              <a:rPr lang="en-US" sz="2500" dirty="0" smtClean="0"/>
              <a:t>The end user equipment in </a:t>
            </a:r>
            <a:r>
              <a:rPr lang="en-US" sz="2500" dirty="0" err="1" smtClean="0"/>
              <a:t>Meghadoot</a:t>
            </a:r>
            <a:r>
              <a:rPr lang="en-US" sz="2500" dirty="0" smtClean="0"/>
              <a:t> is an IEEE 802.11 enabled device, either a laptop computer with an 802.11 adapter, or a small handheld device with an 802.11 interface.</a:t>
            </a:r>
          </a:p>
          <a:p>
            <a:pPr algn="just"/>
            <a:r>
              <a:rPr lang="en-US" sz="2500" dirty="0" err="1" smtClean="0"/>
              <a:t>Meghadoot</a:t>
            </a:r>
            <a:r>
              <a:rPr lang="en-US" sz="2500" dirty="0" smtClean="0"/>
              <a:t> is aimed at deployment in rural areas, where other communication infrastructure is not available, using an 802.11phone (an inexpensive handheld device with an 802.11b card).</a:t>
            </a:r>
          </a:p>
          <a:p>
            <a:pPr algn="just"/>
            <a:r>
              <a:rPr lang="en-US" sz="2500" dirty="0" smtClean="0"/>
              <a:t>The actual usage of </a:t>
            </a:r>
            <a:r>
              <a:rPr lang="en-US" sz="2500" dirty="0" err="1" smtClean="0"/>
              <a:t>Meghadoot</a:t>
            </a:r>
            <a:r>
              <a:rPr lang="en-US" sz="2500" dirty="0" smtClean="0"/>
              <a:t> not only aims at voice communication, but also aids the rural community to utilize other applications, such as data gathering, accounting, limited data processing, and for using local language-based applications.</a:t>
            </a:r>
          </a:p>
        </p:txBody>
      </p:sp>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H Sarabun PSK"/>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H Sarabun PSK"/>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1054</TotalTime>
  <Words>750</Words>
  <Application>Microsoft Office PowerPoint</Application>
  <PresentationFormat>On-screen Show (4:3)</PresentationFormat>
  <Paragraphs>44</Paragraphs>
  <Slides>12</Slides>
  <Notes>0</Notes>
  <HiddenSlides>4</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The Meghadoot Architecture</vt:lpstr>
      <vt:lpstr>The Meghadoot Architecture</vt:lpstr>
      <vt:lpstr>The Meghadoot Architecture</vt:lpstr>
      <vt:lpstr>The Meghadoot Architecture</vt:lpstr>
      <vt:lpstr>The Meghadoot Architecture</vt:lpstr>
      <vt:lpstr>The Meghadoot Architecture</vt:lpstr>
      <vt:lpstr>The Meghadoot Architecture</vt:lpstr>
      <vt:lpstr>The Meghadoot Architecture</vt:lpstr>
      <vt:lpstr>The 802.11phone</vt:lpstr>
      <vt:lpstr>The 802.11phone</vt:lpstr>
      <vt:lpstr>The 802.11phone</vt:lpstr>
      <vt:lpstr>The 802.11phone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Meghadoot Architecture</dc:title>
  <dc:creator>AVINASH</dc:creator>
  <cp:lastModifiedBy>AVINASH</cp:lastModifiedBy>
  <cp:revision>5</cp:revision>
  <dcterms:created xsi:type="dcterms:W3CDTF">2006-08-15T13:00:00Z</dcterms:created>
  <dcterms:modified xsi:type="dcterms:W3CDTF">2023-01-03T03:49:26Z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6b06456094f34fe6920deaf1a9f0e707</vt:lpwstr>
  </property>
</Properties>
</file>